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Average"/>
      <p:regular r:id="rId14"/>
    </p:embeddedFon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swald-regular.fntdata"/><Relationship Id="rId14" Type="http://schemas.openxmlformats.org/officeDocument/2006/relationships/font" Target="fonts/Average-regular.fntdata"/><Relationship Id="rId16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9f8a04f1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9f8a04f1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f8a04f12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f8a04f12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9f8a04f12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9f8a04f12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9f8a04f12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9f8a04f12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9f8a04f12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9f8a04f12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c78d6efd9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c78d6efd9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9f8a04f12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9f8a04f12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Faculty Engagement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from LRT to P&amp;T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from LRT to P&amp;T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 u="sng"/>
              <a:t>Faculty Engagement</a:t>
            </a:r>
            <a:endParaRPr b="1" sz="2400" u="sng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Departmental Evaluation Criteria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Mentorship</a:t>
            </a:r>
            <a:endParaRPr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Faculty Engagement and Contributions Plans/Reports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Definition - Faculty Engagement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Evidenced-based curricular, co-curricular, and extracurricular activities aligned with SUU’s student-centered mission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Service/leadership and shared governance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P&amp;T Mentorship Teams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Scholarly contributions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Evidenced-Based Activities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AAC&amp;U’s High Impact Practices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Student projects, research, creative work, community engaged learning, etc.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Student clubs and organizations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Community education, service, partnerships, etc.</a:t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Service/Leadership and Shared Governance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Committees - the training ground for leadership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Shared Governance - our role in SUU’s direction</a:t>
            </a:r>
            <a:endParaRPr sz="2400"/>
          </a:p>
        </p:txBody>
      </p:sp>
      <p:sp>
        <p:nvSpPr>
          <p:cNvPr id="85" name="Google Shape;85;p17"/>
          <p:cNvSpPr txBox="1"/>
          <p:nvPr>
            <p:ph type="title"/>
          </p:nvPr>
        </p:nvSpPr>
        <p:spPr>
          <a:xfrm>
            <a:off x="311700" y="28072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P&amp;T Mentorship Teams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11700" y="35146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Significant contribution for Associate and Full Professors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Scholarly Contributions</a:t>
            </a:r>
            <a:endParaRPr/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Traditional scholarship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Scholarship that overlaps with Teaching and/or Service</a:t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Note: The P&amp;T policy’s definition of scholarship includes creative activity.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Templates</a:t>
            </a:r>
            <a:endParaRPr/>
          </a:p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FEC Plan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FEC Report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Five-Year Plan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Five-Year Report 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Evaluations</a:t>
            </a:r>
            <a:endParaRPr sz="2400"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Annual</a:t>
            </a:r>
            <a:endParaRPr sz="2400"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Midpoint Review </a:t>
            </a:r>
            <a:endParaRPr sz="2400"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Tenure/Rank Advancement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Post-Tenure Review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Ongoing Improvement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Please ask questions and provide feedback.</a:t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>
              <a:spcBef>
                <a:spcPts val="16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Your questions and feedback will help improve this presentation for future departments.</a:t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