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embeddedFontLst>
    <p:embeddedFont>
      <p:font typeface="Average"/>
      <p:regular r:id="rId14"/>
    </p:embeddedFont>
    <p:embeddedFont>
      <p:font typeface="Oswald"/>
      <p:regular r:id="rId15"/>
      <p:bold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Oswald-regular.fntdata"/><Relationship Id="rId14" Type="http://schemas.openxmlformats.org/officeDocument/2006/relationships/font" Target="fonts/Average-regular.fntdata"/><Relationship Id="rId16" Type="http://schemas.openxmlformats.org/officeDocument/2006/relationships/font" Target="fonts/Oswald-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1" name="Shape 61"/>
        <p:cNvGrpSpPr/>
        <p:nvPr/>
      </p:nvGrpSpPr>
      <p:grpSpPr>
        <a:xfrm>
          <a:off x="0" y="0"/>
          <a:ext cx="0" cy="0"/>
          <a:chOff x="0" y="0"/>
          <a:chExt cx="0" cy="0"/>
        </a:xfrm>
      </p:grpSpPr>
      <p:sp>
        <p:nvSpPr>
          <p:cNvPr id="62" name="Google Shape;62;g39f8a04f12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9f8a04f12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7" name="Shape 67"/>
        <p:cNvGrpSpPr/>
        <p:nvPr/>
      </p:nvGrpSpPr>
      <p:grpSpPr>
        <a:xfrm>
          <a:off x="0" y="0"/>
          <a:ext cx="0" cy="0"/>
          <a:chOff x="0" y="0"/>
          <a:chExt cx="0" cy="0"/>
        </a:xfrm>
      </p:grpSpPr>
      <p:sp>
        <p:nvSpPr>
          <p:cNvPr id="68" name="Google Shape;68;g39f8a04f12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39f8a04f12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3" name="Shape 73"/>
        <p:cNvGrpSpPr/>
        <p:nvPr/>
      </p:nvGrpSpPr>
      <p:grpSpPr>
        <a:xfrm>
          <a:off x="0" y="0"/>
          <a:ext cx="0" cy="0"/>
          <a:chOff x="0" y="0"/>
          <a:chExt cx="0" cy="0"/>
        </a:xfrm>
      </p:grpSpPr>
      <p:sp>
        <p:nvSpPr>
          <p:cNvPr id="74" name="Google Shape;74;g39f8a04f12_1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39f8a04f12_1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9" name="Shape 79"/>
        <p:cNvGrpSpPr/>
        <p:nvPr/>
      </p:nvGrpSpPr>
      <p:grpSpPr>
        <a:xfrm>
          <a:off x="0" y="0"/>
          <a:ext cx="0" cy="0"/>
          <a:chOff x="0" y="0"/>
          <a:chExt cx="0" cy="0"/>
        </a:xfrm>
      </p:grpSpPr>
      <p:sp>
        <p:nvSpPr>
          <p:cNvPr id="80" name="Google Shape;80;g39f8a04f12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39f8a04f12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5" name="Shape 85"/>
        <p:cNvGrpSpPr/>
        <p:nvPr/>
      </p:nvGrpSpPr>
      <p:grpSpPr>
        <a:xfrm>
          <a:off x="0" y="0"/>
          <a:ext cx="0" cy="0"/>
          <a:chOff x="0" y="0"/>
          <a:chExt cx="0" cy="0"/>
        </a:xfrm>
      </p:grpSpPr>
      <p:sp>
        <p:nvSpPr>
          <p:cNvPr id="86" name="Google Shape;86;g39f8b81b5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39f8b81b5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1" name="Shape 91"/>
        <p:cNvGrpSpPr/>
        <p:nvPr/>
      </p:nvGrpSpPr>
      <p:grpSpPr>
        <a:xfrm>
          <a:off x="0" y="0"/>
          <a:ext cx="0" cy="0"/>
          <a:chOff x="0" y="0"/>
          <a:chExt cx="0" cy="0"/>
        </a:xfrm>
      </p:grpSpPr>
      <p:sp>
        <p:nvSpPr>
          <p:cNvPr id="92" name="Google Shape;92;g39f8b81b52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39f8b81b52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7" name="Shape 97"/>
        <p:cNvGrpSpPr/>
        <p:nvPr/>
      </p:nvGrpSpPr>
      <p:grpSpPr>
        <a:xfrm>
          <a:off x="0" y="0"/>
          <a:ext cx="0" cy="0"/>
          <a:chOff x="0" y="0"/>
          <a:chExt cx="0" cy="0"/>
        </a:xfrm>
      </p:grpSpPr>
      <p:sp>
        <p:nvSpPr>
          <p:cNvPr id="98" name="Google Shape;98;g39f8b81b52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39f8b81b52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grpSp>
        <p:nvGrpSpPr>
          <p:cNvPr id="10" name="Google Shape;10;p2"/>
          <p:cNvGrpSpPr/>
          <p:nvPr/>
        </p:nvGrpSpPr>
        <p:grpSpPr>
          <a:xfrm>
            <a:off x="4350279" y="2855377"/>
            <a:ext cx="443589" cy="105632"/>
            <a:chOff x="4137525" y="2915950"/>
            <a:chExt cx="869100" cy="207000"/>
          </a:xfrm>
        </p:grpSpPr>
        <p:sp>
          <p:nvSpPr>
            <p:cNvPr id="11" name="Google Shape;11;p2"/>
            <p:cNvSpPr/>
            <p:nvPr/>
          </p:nvSpPr>
          <p:spPr>
            <a:xfrm>
              <a:off x="446857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2" name="Google Shape;12;p2"/>
            <p:cNvSpPr/>
            <p:nvPr/>
          </p:nvSpPr>
          <p:spPr>
            <a:xfrm>
              <a:off x="47996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3" name="Google Shape;13;p2"/>
            <p:cNvSpPr/>
            <p:nvPr/>
          </p:nvSpPr>
          <p:spPr>
            <a:xfrm>
              <a:off x="41375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14" name="Google Shape;14;p2"/>
          <p:cNvSpPr txBox="1"/>
          <p:nvPr>
            <p:ph type="ctrTitle"/>
          </p:nvPr>
        </p:nvSpPr>
        <p:spPr>
          <a:xfrm>
            <a:off x="671258" y="990800"/>
            <a:ext cx="7801500" cy="1730100"/>
          </a:xfrm>
          <a:prstGeom prst="rect">
            <a:avLst/>
          </a:prstGeom>
        </p:spPr>
        <p:txBody>
          <a:bodyPr anchorCtr="0" anchor="b" bIns="91425" lIns="91425" spcFirstLastPara="1" rIns="91425" wrap="square" tIns="91425"/>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5" name="Google Shape;15;p2"/>
          <p:cNvSpPr txBox="1"/>
          <p:nvPr>
            <p:ph idx="1" type="subTitle"/>
          </p:nvPr>
        </p:nvSpPr>
        <p:spPr>
          <a:xfrm>
            <a:off x="671250" y="3174876"/>
            <a:ext cx="7801500" cy="79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6" name="Google Shape;16;p2"/>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9" name="Shape 49"/>
        <p:cNvGrpSpPr/>
        <p:nvPr/>
      </p:nvGrpSpPr>
      <p:grpSpPr>
        <a:xfrm>
          <a:off x="0" y="0"/>
          <a:ext cx="0" cy="0"/>
          <a:chOff x="0" y="0"/>
          <a:chExt cx="0" cy="0"/>
        </a:xfrm>
      </p:grpSpPr>
      <p:sp>
        <p:nvSpPr>
          <p:cNvPr id="50" name="Google Shape;50;p11"/>
          <p:cNvSpPr txBox="1"/>
          <p:nvPr>
            <p:ph hasCustomPrompt="1" type="title"/>
          </p:nvPr>
        </p:nvSpPr>
        <p:spPr>
          <a:xfrm>
            <a:off x="311700" y="1255275"/>
            <a:ext cx="8520600" cy="1890600"/>
          </a:xfrm>
          <a:prstGeom prst="rect">
            <a:avLst/>
          </a:prstGeom>
        </p:spPr>
        <p:txBody>
          <a:bodyPr anchorCtr="0" anchor="b" bIns="91425" lIns="91425" spcFirstLastPara="1" rIns="91425" wrap="square" tIns="91425"/>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1" name="Google Shape;51;p11"/>
          <p:cNvSpPr txBox="1"/>
          <p:nvPr>
            <p:ph idx="1" type="body"/>
          </p:nvPr>
        </p:nvSpPr>
        <p:spPr>
          <a:xfrm>
            <a:off x="311700" y="3228425"/>
            <a:ext cx="8520600" cy="1300800"/>
          </a:xfrm>
          <a:prstGeom prst="rect">
            <a:avLst/>
          </a:prstGeom>
        </p:spPr>
        <p:txBody>
          <a:bodyPr anchorCtr="0" anchor="t" bIns="91425" lIns="91425" spcFirstLastPara="1" rIns="91425" wrap="square" tIns="91425"/>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52" name="Google Shape;52;p11"/>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7" name="Shape 17"/>
        <p:cNvGrpSpPr/>
        <p:nvPr/>
      </p:nvGrpSpPr>
      <p:grpSpPr>
        <a:xfrm>
          <a:off x="0" y="0"/>
          <a:ext cx="0" cy="0"/>
          <a:chOff x="0" y="0"/>
          <a:chExt cx="0" cy="0"/>
        </a:xfrm>
      </p:grpSpPr>
      <p:sp>
        <p:nvSpPr>
          <p:cNvPr id="18" name="Google Shape;18;p3"/>
          <p:cNvSpPr txBox="1"/>
          <p:nvPr>
            <p:ph type="title"/>
          </p:nvPr>
        </p:nvSpPr>
        <p:spPr>
          <a:xfrm>
            <a:off x="671250" y="2141250"/>
            <a:ext cx="7852200" cy="861000"/>
          </a:xfrm>
          <a:prstGeom prst="rect">
            <a:avLst/>
          </a:prstGeom>
        </p:spPr>
        <p:txBody>
          <a:bodyPr anchorCtr="0" anchor="ctr" bIns="91425" lIns="91425" spcFirstLastPara="1" rIns="91425" wrap="square" tIns="91425"/>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9" name="Google Shape;19;p3"/>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20" name="Shape 20"/>
        <p:cNvGrpSpPr/>
        <p:nvPr/>
      </p:nvGrpSpPr>
      <p:grpSpPr>
        <a:xfrm>
          <a:off x="0" y="0"/>
          <a:ext cx="0" cy="0"/>
          <a:chOff x="0" y="0"/>
          <a:chExt cx="0" cy="0"/>
        </a:xfrm>
      </p:grpSpPr>
      <p:sp>
        <p:nvSpPr>
          <p:cNvPr id="21" name="Google Shape;21;p4"/>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152475"/>
            <a:ext cx="8520600" cy="34164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3" name="Google Shape;23;p4"/>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6" name="Google Shape;26;p5"/>
          <p:cNvSpPr txBox="1"/>
          <p:nvPr>
            <p:ph idx="1" type="body"/>
          </p:nvPr>
        </p:nvSpPr>
        <p:spPr>
          <a:xfrm>
            <a:off x="3117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7" name="Google Shape;27;p5"/>
          <p:cNvSpPr txBox="1"/>
          <p:nvPr>
            <p:ph idx="2" type="body"/>
          </p:nvPr>
        </p:nvSpPr>
        <p:spPr>
          <a:xfrm>
            <a:off x="48324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8" name="Google Shape;28;p5"/>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9" name="Shape 29"/>
        <p:cNvGrpSpPr/>
        <p:nvPr/>
      </p:nvGrpSpPr>
      <p:grpSpPr>
        <a:xfrm>
          <a:off x="0" y="0"/>
          <a:ext cx="0" cy="0"/>
          <a:chOff x="0" y="0"/>
          <a:chExt cx="0" cy="0"/>
        </a:xfrm>
      </p:grpSpPr>
      <p:sp>
        <p:nvSpPr>
          <p:cNvPr id="30" name="Google Shape;30;p6"/>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1" name="Google Shape;31;p6"/>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32" name="Shape 32"/>
        <p:cNvGrpSpPr/>
        <p:nvPr/>
      </p:nvGrpSpPr>
      <p:grpSpPr>
        <a:xfrm>
          <a:off x="0" y="0"/>
          <a:ext cx="0" cy="0"/>
          <a:chOff x="0" y="0"/>
          <a:chExt cx="0" cy="0"/>
        </a:xfrm>
      </p:grpSpPr>
      <p:sp>
        <p:nvSpPr>
          <p:cNvPr id="33" name="Google Shape;33;p7"/>
          <p:cNvSpPr txBox="1"/>
          <p:nvPr>
            <p:ph type="title"/>
          </p:nvPr>
        </p:nvSpPr>
        <p:spPr>
          <a:xfrm>
            <a:off x="311700" y="5556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4" name="Google Shape;34;p7"/>
          <p:cNvSpPr txBox="1"/>
          <p:nvPr>
            <p:ph idx="1" type="body"/>
          </p:nvPr>
        </p:nvSpPr>
        <p:spPr>
          <a:xfrm>
            <a:off x="311700" y="1389600"/>
            <a:ext cx="2808000" cy="31794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5" name="Google Shape;35;p7"/>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chemeClr val="lt2"/>
        </a:solidFill>
      </p:bgPr>
    </p:bg>
    <p:spTree>
      <p:nvGrpSpPr>
        <p:cNvPr id="36" name="Shape 36"/>
        <p:cNvGrpSpPr/>
        <p:nvPr/>
      </p:nvGrpSpPr>
      <p:grpSpPr>
        <a:xfrm>
          <a:off x="0" y="0"/>
          <a:ext cx="0" cy="0"/>
          <a:chOff x="0" y="0"/>
          <a:chExt cx="0" cy="0"/>
        </a:xfrm>
      </p:grpSpPr>
      <p:sp>
        <p:nvSpPr>
          <p:cNvPr id="37" name="Google Shape;37;p8"/>
          <p:cNvSpPr txBox="1"/>
          <p:nvPr>
            <p:ph type="title"/>
          </p:nvPr>
        </p:nvSpPr>
        <p:spPr>
          <a:xfrm>
            <a:off x="490250" y="526350"/>
            <a:ext cx="6227100" cy="4090800"/>
          </a:xfrm>
          <a:prstGeom prst="rect">
            <a:avLst/>
          </a:prstGeom>
        </p:spPr>
        <p:txBody>
          <a:bodyPr anchorCtr="0" anchor="ctr" bIns="91425" lIns="91425" spcFirstLastPara="1" rIns="91425" wrap="square" tIns="91425"/>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38" name="Google Shape;38;p8"/>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p9"/>
          <p:cNvSpPr/>
          <p:nvPr/>
        </p:nvSpPr>
        <p:spPr>
          <a:xfrm>
            <a:off x="457200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cxnSp>
        <p:nvCxnSpPr>
          <p:cNvPr id="41" name="Google Shape;4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2" name="Google Shape;42;p9"/>
          <p:cNvSpPr txBox="1"/>
          <p:nvPr>
            <p:ph type="title"/>
          </p:nvPr>
        </p:nvSpPr>
        <p:spPr>
          <a:xfrm>
            <a:off x="265500" y="1081400"/>
            <a:ext cx="4045200" cy="1710300"/>
          </a:xfrm>
          <a:prstGeom prst="rect">
            <a:avLst/>
          </a:prstGeom>
        </p:spPr>
        <p:txBody>
          <a:bodyPr anchorCtr="0" anchor="b" bIns="91425" lIns="91425" spcFirstLastPara="1" rIns="91425" wrap="square" tIns="91425"/>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3" name="Google Shape;43;p9"/>
          <p:cNvSpPr txBox="1"/>
          <p:nvPr>
            <p:ph idx="1" type="subTitle"/>
          </p:nvPr>
        </p:nvSpPr>
        <p:spPr>
          <a:xfrm>
            <a:off x="265500" y="2845201"/>
            <a:ext cx="4045200" cy="13455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Clr>
                <a:schemeClr val="dk1"/>
              </a:buClr>
              <a:buSzPts val="2100"/>
              <a:buNone/>
              <a:defRPr sz="2100">
                <a:solidFill>
                  <a:schemeClr val="dk1"/>
                </a:solidFill>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p:txBody>
      </p:sp>
      <p:sp>
        <p:nvSpPr>
          <p:cNvPr id="44" name="Google Shape;44;p9"/>
          <p:cNvSpPr txBox="1"/>
          <p:nvPr>
            <p:ph idx="2" type="body"/>
          </p:nvPr>
        </p:nvSpPr>
        <p:spPr>
          <a:xfrm>
            <a:off x="4939500" y="724200"/>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p:txBody>
      </p:sp>
      <p:sp>
        <p:nvSpPr>
          <p:cNvPr id="45" name="Google Shape;45;p9"/>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6" name="Shape 46"/>
        <p:cNvGrpSpPr/>
        <p:nvPr/>
      </p:nvGrpSpPr>
      <p:grpSpPr>
        <a:xfrm>
          <a:off x="0" y="0"/>
          <a:ext cx="0" cy="0"/>
          <a:chOff x="0" y="0"/>
          <a:chExt cx="0" cy="0"/>
        </a:xfrm>
      </p:grpSpPr>
      <p:sp>
        <p:nvSpPr>
          <p:cNvPr id="47" name="Google Shape;47;p10"/>
          <p:cNvSpPr txBox="1"/>
          <p:nvPr>
            <p:ph idx="1" type="body"/>
          </p:nvPr>
        </p:nvSpPr>
        <p:spPr>
          <a:xfrm>
            <a:off x="311700" y="4230575"/>
            <a:ext cx="5998800" cy="6051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Clr>
                <a:schemeClr val="dk1"/>
              </a:buClr>
              <a:buSzPts val="2100"/>
              <a:buFont typeface="Oswald"/>
              <a:buNone/>
              <a:defRPr sz="2100">
                <a:solidFill>
                  <a:schemeClr val="dk1"/>
                </a:solidFill>
                <a:latin typeface="Oswald"/>
                <a:ea typeface="Oswald"/>
                <a:cs typeface="Oswald"/>
                <a:sym typeface="Oswald"/>
              </a:defRPr>
            </a:lvl1pPr>
          </a:lstStyle>
          <a:p/>
        </p:txBody>
      </p:sp>
      <p:sp>
        <p:nvSpPr>
          <p:cNvPr id="48" name="Google Shape;48;p10"/>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lat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accent3"/>
              </a:buClr>
              <a:buSzPts val="1800"/>
              <a:buFont typeface="Average"/>
              <a:buChar char="●"/>
              <a:defRPr sz="1800">
                <a:solidFill>
                  <a:schemeClr val="accent3"/>
                </a:solidFill>
                <a:latin typeface="Average"/>
                <a:ea typeface="Average"/>
                <a:cs typeface="Average"/>
                <a:sym typeface="Average"/>
              </a:defRPr>
            </a:lvl1pPr>
            <a:lvl2pPr indent="-317500" lvl="1" marL="9144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2pPr>
            <a:lvl3pPr indent="-317500" lvl="2" marL="13716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3pPr>
            <a:lvl4pPr indent="-317500" lvl="3" marL="18288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4pPr>
            <a:lvl5pPr indent="-317500" lvl="4" marL="22860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5pPr>
            <a:lvl6pPr indent="-317500" lvl="5" marL="27432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6pPr>
            <a:lvl7pPr indent="-317500" lvl="6" marL="32004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7pPr>
            <a:lvl8pPr indent="-317500" lvl="7" marL="36576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8pPr>
            <a:lvl9pPr indent="-317500" lvl="8" marL="4114800">
              <a:lnSpc>
                <a:spcPct val="115000"/>
              </a:lnSpc>
              <a:spcBef>
                <a:spcPts val="1600"/>
              </a:spcBef>
              <a:spcAft>
                <a:spcPts val="1600"/>
              </a:spcAft>
              <a:buClr>
                <a:schemeClr val="accent3"/>
              </a:buClr>
              <a:buSzPts val="1400"/>
              <a:buFont typeface="Average"/>
              <a:buChar char="■"/>
              <a:defRPr>
                <a:solidFill>
                  <a:schemeClr val="accent3"/>
                </a:solidFill>
                <a:latin typeface="Average"/>
                <a:ea typeface="Average"/>
                <a:cs typeface="Average"/>
                <a:sym typeface="Average"/>
              </a:defRPr>
            </a:lvl9pPr>
          </a:lstStyle>
          <a:p/>
        </p:txBody>
      </p:sp>
      <p:sp>
        <p:nvSpPr>
          <p:cNvPr id="8" name="Google Shape;8;p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accent3"/>
                </a:solidFill>
                <a:latin typeface="Average"/>
                <a:ea typeface="Average"/>
                <a:cs typeface="Average"/>
                <a:sym typeface="Average"/>
              </a:defRPr>
            </a:lvl1pPr>
            <a:lvl2pPr lvl="1" algn="r">
              <a:buNone/>
              <a:defRPr sz="1000">
                <a:solidFill>
                  <a:schemeClr val="accent3"/>
                </a:solidFill>
                <a:latin typeface="Average"/>
                <a:ea typeface="Average"/>
                <a:cs typeface="Average"/>
                <a:sym typeface="Average"/>
              </a:defRPr>
            </a:lvl2pPr>
            <a:lvl3pPr lvl="2" algn="r">
              <a:buNone/>
              <a:defRPr sz="1000">
                <a:solidFill>
                  <a:schemeClr val="accent3"/>
                </a:solidFill>
                <a:latin typeface="Average"/>
                <a:ea typeface="Average"/>
                <a:cs typeface="Average"/>
                <a:sym typeface="Average"/>
              </a:defRPr>
            </a:lvl3pPr>
            <a:lvl4pPr lvl="3" algn="r">
              <a:buNone/>
              <a:defRPr sz="1000">
                <a:solidFill>
                  <a:schemeClr val="accent3"/>
                </a:solidFill>
                <a:latin typeface="Average"/>
                <a:ea typeface="Average"/>
                <a:cs typeface="Average"/>
                <a:sym typeface="Average"/>
              </a:defRPr>
            </a:lvl4pPr>
            <a:lvl5pPr lvl="4" algn="r">
              <a:buNone/>
              <a:defRPr sz="1000">
                <a:solidFill>
                  <a:schemeClr val="accent3"/>
                </a:solidFill>
                <a:latin typeface="Average"/>
                <a:ea typeface="Average"/>
                <a:cs typeface="Average"/>
                <a:sym typeface="Average"/>
              </a:defRPr>
            </a:lvl5pPr>
            <a:lvl6pPr lvl="5" algn="r">
              <a:buNone/>
              <a:defRPr sz="1000">
                <a:solidFill>
                  <a:schemeClr val="accent3"/>
                </a:solidFill>
                <a:latin typeface="Average"/>
                <a:ea typeface="Average"/>
                <a:cs typeface="Average"/>
                <a:sym typeface="Average"/>
              </a:defRPr>
            </a:lvl6pPr>
            <a:lvl7pPr lvl="6" algn="r">
              <a:buNone/>
              <a:defRPr sz="1000">
                <a:solidFill>
                  <a:schemeClr val="accent3"/>
                </a:solidFill>
                <a:latin typeface="Average"/>
                <a:ea typeface="Average"/>
                <a:cs typeface="Average"/>
                <a:sym typeface="Average"/>
              </a:defRPr>
            </a:lvl7pPr>
            <a:lvl8pPr lvl="7" algn="r">
              <a:buNone/>
              <a:defRPr sz="1000">
                <a:solidFill>
                  <a:schemeClr val="accent3"/>
                </a:solidFill>
                <a:latin typeface="Average"/>
                <a:ea typeface="Average"/>
                <a:cs typeface="Average"/>
                <a:sym typeface="Average"/>
              </a:defRPr>
            </a:lvl8pPr>
            <a:lvl9pPr lvl="8" algn="r">
              <a:buNone/>
              <a:defRPr sz="1000">
                <a:solidFill>
                  <a:schemeClr val="accent3"/>
                </a:solidFill>
                <a:latin typeface="Average"/>
                <a:ea typeface="Average"/>
                <a:cs typeface="Average"/>
                <a:sym typeface="Average"/>
              </a:defRPr>
            </a:lvl9pPr>
          </a:lstStyle>
          <a:p>
            <a:pPr indent="0" lvl="0" marL="0">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5B0F00"/>
        </a:solidFill>
      </p:bgPr>
    </p:bg>
    <p:spTree>
      <p:nvGrpSpPr>
        <p:cNvPr id="58" name="Shape 58"/>
        <p:cNvGrpSpPr/>
        <p:nvPr/>
      </p:nvGrpSpPr>
      <p:grpSpPr>
        <a:xfrm>
          <a:off x="0" y="0"/>
          <a:ext cx="0" cy="0"/>
          <a:chOff x="0" y="0"/>
          <a:chExt cx="0" cy="0"/>
        </a:xfrm>
      </p:grpSpPr>
      <p:sp>
        <p:nvSpPr>
          <p:cNvPr id="59" name="Google Shape;59;p13"/>
          <p:cNvSpPr txBox="1"/>
          <p:nvPr>
            <p:ph type="ctrTitle"/>
          </p:nvPr>
        </p:nvSpPr>
        <p:spPr>
          <a:xfrm>
            <a:off x="671258" y="990800"/>
            <a:ext cx="7801500" cy="1730100"/>
          </a:xfrm>
          <a:prstGeom prst="rect">
            <a:avLst/>
          </a:prstGeom>
        </p:spPr>
        <p:txBody>
          <a:bodyPr anchorCtr="0" anchor="b" bIns="91425" lIns="91425" spcFirstLastPara="1" rIns="91425" wrap="square" tIns="91425">
            <a:noAutofit/>
          </a:bodyPr>
          <a:lstStyle/>
          <a:p>
            <a:pPr indent="0" lvl="0" marL="0">
              <a:spcBef>
                <a:spcPts val="0"/>
              </a:spcBef>
              <a:spcAft>
                <a:spcPts val="0"/>
              </a:spcAft>
              <a:buNone/>
            </a:pPr>
            <a:r>
              <a:rPr lang="en"/>
              <a:t>Mentorship</a:t>
            </a:r>
            <a:endParaRPr/>
          </a:p>
        </p:txBody>
      </p:sp>
      <p:sp>
        <p:nvSpPr>
          <p:cNvPr id="60" name="Google Shape;60;p13"/>
          <p:cNvSpPr txBox="1"/>
          <p:nvPr>
            <p:ph idx="1" type="subTitle"/>
          </p:nvPr>
        </p:nvSpPr>
        <p:spPr>
          <a:xfrm>
            <a:off x="671250" y="3174876"/>
            <a:ext cx="7801500" cy="792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Transition from LRT to P&amp;T</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5B0F00"/>
        </a:solidFill>
      </p:bgPr>
    </p:bg>
    <p:spTree>
      <p:nvGrpSpPr>
        <p:cNvPr id="64" name="Shape 64"/>
        <p:cNvGrpSpPr/>
        <p:nvPr/>
      </p:nvGrpSpPr>
      <p:grpSpPr>
        <a:xfrm>
          <a:off x="0" y="0"/>
          <a:ext cx="0" cy="0"/>
          <a:chOff x="0" y="0"/>
          <a:chExt cx="0" cy="0"/>
        </a:xfrm>
      </p:grpSpPr>
      <p:sp>
        <p:nvSpPr>
          <p:cNvPr id="65" name="Google Shape;65;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Transition from LRT to P&amp;T</a:t>
            </a:r>
            <a:endParaRPr/>
          </a:p>
        </p:txBody>
      </p:sp>
      <p:sp>
        <p:nvSpPr>
          <p:cNvPr id="66" name="Google Shape;66;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1000" lvl="0" marL="457200" rtl="0">
              <a:spcBef>
                <a:spcPts val="0"/>
              </a:spcBef>
              <a:spcAft>
                <a:spcPts val="0"/>
              </a:spcAft>
              <a:buSzPts val="2400"/>
              <a:buChar char="●"/>
            </a:pPr>
            <a:r>
              <a:rPr lang="en" sz="2400"/>
              <a:t>Faculty Engagement</a:t>
            </a:r>
            <a:endParaRPr sz="2400"/>
          </a:p>
          <a:p>
            <a:pPr indent="-381000" lvl="0" marL="457200" rtl="0">
              <a:spcBef>
                <a:spcPts val="0"/>
              </a:spcBef>
              <a:spcAft>
                <a:spcPts val="0"/>
              </a:spcAft>
              <a:buSzPts val="2400"/>
              <a:buChar char="●"/>
            </a:pPr>
            <a:r>
              <a:rPr lang="en" sz="2400"/>
              <a:t>Departmental Evaluation Criteria</a:t>
            </a:r>
            <a:endParaRPr sz="2400"/>
          </a:p>
          <a:p>
            <a:pPr indent="-381000" lvl="0" marL="457200" rtl="0">
              <a:spcBef>
                <a:spcPts val="0"/>
              </a:spcBef>
              <a:spcAft>
                <a:spcPts val="0"/>
              </a:spcAft>
              <a:buSzPts val="2400"/>
              <a:buChar char="●"/>
            </a:pPr>
            <a:r>
              <a:rPr b="1" lang="en" sz="2400" u="sng"/>
              <a:t>Mentorship</a:t>
            </a:r>
            <a:endParaRPr b="1" sz="2400" u="sng"/>
          </a:p>
          <a:p>
            <a:pPr indent="-381000" lvl="0" marL="457200">
              <a:spcBef>
                <a:spcPts val="0"/>
              </a:spcBef>
              <a:spcAft>
                <a:spcPts val="0"/>
              </a:spcAft>
              <a:buSzPts val="2400"/>
              <a:buChar char="●"/>
            </a:pPr>
            <a:r>
              <a:rPr lang="en" sz="2400"/>
              <a:t>Faculty Engagement and Contributions Plans/Reports</a:t>
            </a:r>
            <a:endParaRPr sz="24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5B0F00"/>
        </a:solidFill>
      </p:bgPr>
    </p:bg>
    <p:spTree>
      <p:nvGrpSpPr>
        <p:cNvPr id="70" name="Shape 70"/>
        <p:cNvGrpSpPr/>
        <p:nvPr/>
      </p:nvGrpSpPr>
      <p:grpSpPr>
        <a:xfrm>
          <a:off x="0" y="0"/>
          <a:ext cx="0" cy="0"/>
          <a:chOff x="0" y="0"/>
          <a:chExt cx="0" cy="0"/>
        </a:xfrm>
      </p:grpSpPr>
      <p:sp>
        <p:nvSpPr>
          <p:cNvPr id="71" name="Google Shape;71;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Department’s Responsibility</a:t>
            </a:r>
            <a:endParaRPr/>
          </a:p>
        </p:txBody>
      </p:sp>
      <p:sp>
        <p:nvSpPr>
          <p:cNvPr id="72" name="Google Shape;72;p1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1000" lvl="0" marL="457200" rtl="0">
              <a:spcBef>
                <a:spcPts val="0"/>
              </a:spcBef>
              <a:spcAft>
                <a:spcPts val="0"/>
              </a:spcAft>
              <a:buSzPts val="2400"/>
              <a:buChar char="●"/>
            </a:pPr>
            <a:r>
              <a:rPr lang="en" sz="2400"/>
              <a:t>Model a Learning Mindset.</a:t>
            </a:r>
            <a:endParaRPr sz="2400"/>
          </a:p>
          <a:p>
            <a:pPr indent="-381000" lvl="0" marL="457200" rtl="0">
              <a:spcBef>
                <a:spcPts val="0"/>
              </a:spcBef>
              <a:spcAft>
                <a:spcPts val="0"/>
              </a:spcAft>
              <a:buSzPts val="2400"/>
              <a:buChar char="●"/>
            </a:pPr>
            <a:r>
              <a:rPr lang="en" sz="2400"/>
              <a:t>Define how P&amp;T Mentorship Teams are created.</a:t>
            </a:r>
            <a:endParaRPr sz="2400"/>
          </a:p>
          <a:p>
            <a:pPr indent="-381000" lvl="0" marL="457200" rtl="0">
              <a:spcBef>
                <a:spcPts val="0"/>
              </a:spcBef>
              <a:spcAft>
                <a:spcPts val="0"/>
              </a:spcAft>
              <a:buSzPts val="2400"/>
              <a:buChar char="●"/>
            </a:pPr>
            <a:r>
              <a:rPr lang="en" sz="2400"/>
              <a:t>Guiding questions for this task are at the end of these slides.</a:t>
            </a:r>
            <a:endParaRPr sz="2400"/>
          </a:p>
          <a:p>
            <a:pPr indent="0" lvl="0" marL="0" rtl="0">
              <a:spcBef>
                <a:spcPts val="1600"/>
              </a:spcBef>
              <a:spcAft>
                <a:spcPts val="1600"/>
              </a:spcAft>
              <a:buNone/>
            </a:pPr>
            <a:r>
              <a:t/>
            </a:r>
            <a:endParaRPr sz="24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5B0F00"/>
        </a:solidFill>
      </p:bgPr>
    </p:bg>
    <p:spTree>
      <p:nvGrpSpPr>
        <p:cNvPr id="76" name="Shape 76"/>
        <p:cNvGrpSpPr/>
        <p:nvPr/>
      </p:nvGrpSpPr>
      <p:grpSpPr>
        <a:xfrm>
          <a:off x="0" y="0"/>
          <a:ext cx="0" cy="0"/>
          <a:chOff x="0" y="0"/>
          <a:chExt cx="0" cy="0"/>
        </a:xfrm>
      </p:grpSpPr>
      <p:sp>
        <p:nvSpPr>
          <p:cNvPr id="77" name="Google Shape;77;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Modeling a Learning Mindset</a:t>
            </a:r>
            <a:endParaRPr/>
          </a:p>
        </p:txBody>
      </p:sp>
      <p:sp>
        <p:nvSpPr>
          <p:cNvPr id="78" name="Google Shape;78;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1000" lvl="0" marL="457200" rtl="0">
              <a:spcBef>
                <a:spcPts val="0"/>
              </a:spcBef>
              <a:spcAft>
                <a:spcPts val="0"/>
              </a:spcAft>
              <a:buSzPts val="2400"/>
              <a:buChar char="●"/>
            </a:pPr>
            <a:r>
              <a:rPr lang="en" sz="2400"/>
              <a:t>We hire great people.</a:t>
            </a:r>
            <a:endParaRPr sz="2400"/>
          </a:p>
          <a:p>
            <a:pPr indent="-381000" lvl="0" marL="457200" rtl="0">
              <a:spcBef>
                <a:spcPts val="0"/>
              </a:spcBef>
              <a:spcAft>
                <a:spcPts val="0"/>
              </a:spcAft>
              <a:buSzPts val="2400"/>
              <a:buChar char="●"/>
            </a:pPr>
            <a:r>
              <a:rPr lang="en" sz="2400"/>
              <a:t>We should provide holistic support so they can succeed.</a:t>
            </a:r>
            <a:endParaRPr sz="2400"/>
          </a:p>
          <a:p>
            <a:pPr indent="-381000" lvl="0" marL="457200" rtl="0">
              <a:spcBef>
                <a:spcPts val="0"/>
              </a:spcBef>
              <a:spcAft>
                <a:spcPts val="0"/>
              </a:spcAft>
              <a:buSzPts val="2400"/>
              <a:buChar char="●"/>
            </a:pPr>
            <a:r>
              <a:rPr lang="en" sz="2400"/>
              <a:t>This includes:</a:t>
            </a:r>
            <a:endParaRPr sz="2400"/>
          </a:p>
          <a:p>
            <a:pPr indent="-381000" lvl="1" marL="914400" rtl="0">
              <a:spcBef>
                <a:spcPts val="0"/>
              </a:spcBef>
              <a:spcAft>
                <a:spcPts val="0"/>
              </a:spcAft>
              <a:buSzPts val="2400"/>
              <a:buChar char="○"/>
            </a:pPr>
            <a:r>
              <a:rPr lang="en" sz="2400"/>
              <a:t>Aligning goals with SUU’s student-centered mission;</a:t>
            </a:r>
            <a:endParaRPr sz="2400"/>
          </a:p>
          <a:p>
            <a:pPr indent="-381000" lvl="1" marL="914400" rtl="0">
              <a:spcBef>
                <a:spcPts val="0"/>
              </a:spcBef>
              <a:spcAft>
                <a:spcPts val="0"/>
              </a:spcAft>
              <a:buSzPts val="2400"/>
              <a:buChar char="○"/>
            </a:pPr>
            <a:r>
              <a:rPr lang="en" sz="2400"/>
              <a:t>Holding faculty accountable;</a:t>
            </a:r>
            <a:endParaRPr sz="2400"/>
          </a:p>
          <a:p>
            <a:pPr indent="-381000" lvl="1" marL="914400" rtl="0">
              <a:spcBef>
                <a:spcPts val="0"/>
              </a:spcBef>
              <a:spcAft>
                <a:spcPts val="0"/>
              </a:spcAft>
              <a:buSzPts val="2400"/>
              <a:buChar char="○"/>
            </a:pPr>
            <a:r>
              <a:rPr lang="en" sz="2400"/>
              <a:t>Providing guidance and tangible suggestions for improvement.</a:t>
            </a:r>
            <a:endParaRPr sz="24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5B0F00"/>
        </a:solidFill>
      </p:bgPr>
    </p:bg>
    <p:spTree>
      <p:nvGrpSpPr>
        <p:cNvPr id="82" name="Shape 82"/>
        <p:cNvGrpSpPr/>
        <p:nvPr/>
      </p:nvGrpSpPr>
      <p:grpSpPr>
        <a:xfrm>
          <a:off x="0" y="0"/>
          <a:ext cx="0" cy="0"/>
          <a:chOff x="0" y="0"/>
          <a:chExt cx="0" cy="0"/>
        </a:xfrm>
      </p:grpSpPr>
      <p:sp>
        <p:nvSpPr>
          <p:cNvPr id="83" name="Google Shape;83;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Guiding Questions - 1</a:t>
            </a:r>
            <a:endParaRPr/>
          </a:p>
        </p:txBody>
      </p:sp>
      <p:sp>
        <p:nvSpPr>
          <p:cNvPr id="84" name="Google Shape;84;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spcBef>
                <a:spcPts val="0"/>
              </a:spcBef>
              <a:spcAft>
                <a:spcPts val="0"/>
              </a:spcAft>
              <a:buSzPts val="1800"/>
              <a:buChar char="●"/>
            </a:pPr>
            <a:r>
              <a:rPr lang="en"/>
              <a:t>Who will determine the P&amp;T Mentorship Team for each incoming faculty member?  Will the decision be made randomly, by a committee, by the department chair, or by some other process?  </a:t>
            </a:r>
            <a:endParaRPr/>
          </a:p>
          <a:p>
            <a:pPr indent="-342900" lvl="0" marL="457200" rtl="0">
              <a:spcBef>
                <a:spcPts val="0"/>
              </a:spcBef>
              <a:spcAft>
                <a:spcPts val="0"/>
              </a:spcAft>
              <a:buSzPts val="1800"/>
              <a:buChar char="●"/>
            </a:pPr>
            <a:r>
              <a:rPr lang="en"/>
              <a:t>How much input will the incoming faculty member provide during the creation of the P&amp;T Mentorship Team?  What type of information will inform the process?  Potential information might include the faculty member’s specific interests and goals, the faculty member’s strengths and areas of improvement, the potential mentors’ interests and strengths, etc.</a:t>
            </a:r>
            <a:endParaRPr/>
          </a:p>
          <a:p>
            <a:pPr indent="-342900" lvl="0" marL="457200" rtl="0">
              <a:spcBef>
                <a:spcPts val="0"/>
              </a:spcBef>
              <a:spcAft>
                <a:spcPts val="0"/>
              </a:spcAft>
              <a:buSzPts val="1800"/>
              <a:buChar char="●"/>
            </a:pPr>
            <a:r>
              <a:rPr lang="en"/>
              <a:t>How many Associate and/or Full Professors will be on each P&amp;T Mentorship Team?  Note: The minimum is two for tenure-track faculty, and one for non-tenure-track faculty.</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5B0F00"/>
        </a:solidFill>
      </p:bgPr>
    </p:bg>
    <p:spTree>
      <p:nvGrpSpPr>
        <p:cNvPr id="88" name="Shape 88"/>
        <p:cNvGrpSpPr/>
        <p:nvPr/>
      </p:nvGrpSpPr>
      <p:grpSpPr>
        <a:xfrm>
          <a:off x="0" y="0"/>
          <a:ext cx="0" cy="0"/>
          <a:chOff x="0" y="0"/>
          <a:chExt cx="0" cy="0"/>
        </a:xfrm>
      </p:grpSpPr>
      <p:sp>
        <p:nvSpPr>
          <p:cNvPr id="89" name="Google Shape;89;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Guiding Questions - 2</a:t>
            </a:r>
            <a:endParaRPr/>
          </a:p>
        </p:txBody>
      </p:sp>
      <p:sp>
        <p:nvSpPr>
          <p:cNvPr id="90" name="Google Shape;90;p1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spcBef>
                <a:spcPts val="0"/>
              </a:spcBef>
              <a:spcAft>
                <a:spcPts val="0"/>
              </a:spcAft>
              <a:buSzPts val="1800"/>
              <a:buChar char="●"/>
            </a:pPr>
            <a:r>
              <a:rPr lang="en"/>
              <a:t>Will a faculty member’s P&amp;T Mentorship Team rotate in membership, or will it remain consistent until the faculty member advances to the rank of Associate Professor?</a:t>
            </a:r>
            <a:endParaRPr/>
          </a:p>
          <a:p>
            <a:pPr indent="-342900" lvl="1" marL="914400" rtl="0">
              <a:spcBef>
                <a:spcPts val="0"/>
              </a:spcBef>
              <a:spcAft>
                <a:spcPts val="0"/>
              </a:spcAft>
              <a:buSzPts val="1800"/>
              <a:buChar char="○"/>
            </a:pPr>
            <a:r>
              <a:rPr lang="en" sz="1800"/>
              <a:t>If the membership rotates, what is the rotation process?</a:t>
            </a:r>
            <a:endParaRPr sz="1800"/>
          </a:p>
          <a:p>
            <a:pPr indent="-342900" lvl="1" marL="914400" rtl="0">
              <a:spcBef>
                <a:spcPts val="0"/>
              </a:spcBef>
              <a:spcAft>
                <a:spcPts val="0"/>
              </a:spcAft>
              <a:buSzPts val="1800"/>
              <a:buChar char="○"/>
            </a:pPr>
            <a:r>
              <a:rPr lang="en" sz="1800"/>
              <a:t>If the membership remains constant, how will a mentor be replaced if the mentor retires, goes on sabbatical, or leaves the university for another reason?</a:t>
            </a:r>
            <a:endParaRPr sz="1800"/>
          </a:p>
          <a:p>
            <a:pPr indent="-342900" lvl="0" marL="457200" rtl="0">
              <a:spcBef>
                <a:spcPts val="0"/>
              </a:spcBef>
              <a:spcAft>
                <a:spcPts val="0"/>
              </a:spcAft>
              <a:buSzPts val="1800"/>
              <a:buChar char="●"/>
            </a:pPr>
            <a:r>
              <a:rPr lang="en"/>
              <a:t>Will P&amp;T Mentorship Teams in this department be restricted to Associate and Full Professors from within the department, or will they include Associate and Full Professors from other departments?  If faculty from other departments are eligible, are faculty from other colleges/schools eligible?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5B0F00"/>
        </a:solidFill>
      </p:bgPr>
    </p:bg>
    <p:spTree>
      <p:nvGrpSpPr>
        <p:cNvPr id="94" name="Shape 94"/>
        <p:cNvGrpSpPr/>
        <p:nvPr/>
      </p:nvGrpSpPr>
      <p:grpSpPr>
        <a:xfrm>
          <a:off x="0" y="0"/>
          <a:ext cx="0" cy="0"/>
          <a:chOff x="0" y="0"/>
          <a:chExt cx="0" cy="0"/>
        </a:xfrm>
      </p:grpSpPr>
      <p:sp>
        <p:nvSpPr>
          <p:cNvPr id="95" name="Google Shape;95;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Guiding Questions - 3</a:t>
            </a:r>
            <a:endParaRPr/>
          </a:p>
        </p:txBody>
      </p:sp>
      <p:sp>
        <p:nvSpPr>
          <p:cNvPr id="96" name="Google Shape;96;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spcBef>
                <a:spcPts val="0"/>
              </a:spcBef>
              <a:spcAft>
                <a:spcPts val="0"/>
              </a:spcAft>
              <a:buSzPts val="1800"/>
              <a:buChar char="●"/>
            </a:pPr>
            <a:r>
              <a:rPr lang="en"/>
              <a:t>What will be the process for mentored faculty to request new mentors?  Note: This, too, must align with the revised Policy 6.1.</a:t>
            </a:r>
            <a:endParaRPr/>
          </a:p>
          <a:p>
            <a:pPr indent="-342900" lvl="0" marL="457200" rtl="0">
              <a:spcBef>
                <a:spcPts val="0"/>
              </a:spcBef>
              <a:spcAft>
                <a:spcPts val="0"/>
              </a:spcAft>
              <a:buSzPts val="1800"/>
              <a:buChar char="●"/>
            </a:pPr>
            <a:r>
              <a:rPr lang="en"/>
              <a:t>If a faculty member requests an ad hoc committee to evaluate the Mid-Point Review and/or Tenure Application, how will the ad hoc committee be selected?  Will it be restricted to faculty within the department and college/school?</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5B0F00"/>
        </a:solidFill>
      </p:bgPr>
    </p:bg>
    <p:spTree>
      <p:nvGrpSpPr>
        <p:cNvPr id="100" name="Shape 100"/>
        <p:cNvGrpSpPr/>
        <p:nvPr/>
      </p:nvGrpSpPr>
      <p:grpSpPr>
        <a:xfrm>
          <a:off x="0" y="0"/>
          <a:ext cx="0" cy="0"/>
          <a:chOff x="0" y="0"/>
          <a:chExt cx="0" cy="0"/>
        </a:xfrm>
      </p:grpSpPr>
      <p:sp>
        <p:nvSpPr>
          <p:cNvPr id="101" name="Google Shape;101;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Ongoing Improvement</a:t>
            </a:r>
            <a:endParaRPr/>
          </a:p>
        </p:txBody>
      </p:sp>
      <p:sp>
        <p:nvSpPr>
          <p:cNvPr id="102" name="Google Shape;102;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1000" lvl="0" marL="457200" rtl="0">
              <a:spcBef>
                <a:spcPts val="0"/>
              </a:spcBef>
              <a:spcAft>
                <a:spcPts val="0"/>
              </a:spcAft>
              <a:buSzPts val="2400"/>
              <a:buChar char="●"/>
            </a:pPr>
            <a:r>
              <a:rPr lang="en" sz="2400"/>
              <a:t>Please ask questions and provide feedback.</a:t>
            </a:r>
            <a:endParaRPr sz="2400"/>
          </a:p>
          <a:p>
            <a:pPr indent="0" lvl="0" marL="0" rtl="0">
              <a:spcBef>
                <a:spcPts val="1600"/>
              </a:spcBef>
              <a:spcAft>
                <a:spcPts val="0"/>
              </a:spcAft>
              <a:buNone/>
            </a:pPr>
            <a:r>
              <a:t/>
            </a:r>
            <a:endParaRPr sz="2400"/>
          </a:p>
          <a:p>
            <a:pPr indent="-381000" lvl="0" marL="457200" rtl="0">
              <a:spcBef>
                <a:spcPts val="1600"/>
              </a:spcBef>
              <a:spcAft>
                <a:spcPts val="0"/>
              </a:spcAft>
              <a:buSzPts val="2400"/>
              <a:buChar char="●"/>
            </a:pPr>
            <a:r>
              <a:rPr lang="en" sz="2400"/>
              <a:t>Your questions and feedback will help improve this presentation for future departments.</a:t>
            </a:r>
            <a:endParaRPr sz="2400"/>
          </a:p>
          <a:p>
            <a:pPr indent="0" lvl="0" marL="0" rtl="0">
              <a:spcBef>
                <a:spcPts val="1600"/>
              </a:spcBef>
              <a:spcAft>
                <a:spcPts val="0"/>
              </a:spcAft>
              <a:buNone/>
            </a:pPr>
            <a:r>
              <a:t/>
            </a:r>
            <a:endParaRPr sz="2400"/>
          </a:p>
          <a:p>
            <a:pPr indent="0" lvl="0" marL="0" rtl="0">
              <a:spcBef>
                <a:spcPts val="1600"/>
              </a:spcBef>
              <a:spcAft>
                <a:spcPts val="16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