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8" r:id="rId3"/>
    <p:sldId id="274" r:id="rId4"/>
    <p:sldId id="257" r:id="rId5"/>
    <p:sldId id="269" r:id="rId6"/>
    <p:sldId id="26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98D1C-5B9B-4525-9D57-9AA6E1477301}" type="datetimeFigureOut">
              <a:rPr lang="en-US" smtClean="0"/>
              <a:pPr/>
              <a:t>5/26/2010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426C1-AFDD-4483-BD76-99AFD1D7CD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76200" y="2208212"/>
            <a:ext cx="2288382" cy="2287588"/>
            <a:chOff x="151606" y="3733800"/>
            <a:chExt cx="2288382" cy="2287588"/>
          </a:xfrm>
        </p:grpSpPr>
        <p:sp>
          <p:nvSpPr>
            <p:cNvPr id="19" name="TextBox 18"/>
            <p:cNvSpPr txBox="1"/>
            <p:nvPr/>
          </p:nvSpPr>
          <p:spPr>
            <a:xfrm>
              <a:off x="457200" y="4523601"/>
              <a:ext cx="1676400" cy="369332"/>
            </a:xfrm>
            <a:prstGeom prst="rect">
              <a:avLst/>
            </a:prstGeom>
            <a:noFill/>
            <a:ln w="38100" cap="sq" cmpd="sng">
              <a:noFill/>
              <a:prstDash val="solid"/>
            </a:ln>
          </p:spPr>
          <p:txBody>
            <a:bodyPr wrap="square" lIns="91440" tIns="0" rIns="91440" bIns="0" rtlCol="0">
              <a:spAutoFit/>
            </a:bodyPr>
            <a:lstStyle/>
            <a:p>
              <a:pPr algn="ctr"/>
              <a:r>
                <a:rPr lang="en-US" sz="24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MEDEVAC</a:t>
              </a:r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151606" y="3733800"/>
              <a:ext cx="2288382" cy="2287588"/>
              <a:chOff x="151606" y="3733800"/>
              <a:chExt cx="2288382" cy="2287588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>
                <a:off x="914400" y="3733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1676400" y="4495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1676400" y="5257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152400" y="4495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152400" y="5257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914400" y="6019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5400000">
                <a:off x="-228600" y="4876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5400000">
                <a:off x="1296194" y="5638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5400000">
                <a:off x="534194" y="5638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>
                <a:off x="534194" y="4114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5400000">
                <a:off x="1296194" y="4114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2058194" y="4876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5" name="Group 154"/>
          <p:cNvGrpSpPr/>
          <p:nvPr/>
        </p:nvGrpSpPr>
        <p:grpSpPr>
          <a:xfrm>
            <a:off x="76200" y="4494212"/>
            <a:ext cx="2288382" cy="2287588"/>
            <a:chOff x="151606" y="3733800"/>
            <a:chExt cx="2288382" cy="2287588"/>
          </a:xfrm>
        </p:grpSpPr>
        <p:sp>
          <p:nvSpPr>
            <p:cNvPr id="156" name="TextBox 155"/>
            <p:cNvSpPr txBox="1"/>
            <p:nvPr/>
          </p:nvSpPr>
          <p:spPr>
            <a:xfrm>
              <a:off x="457200" y="4523601"/>
              <a:ext cx="1676400" cy="369332"/>
            </a:xfrm>
            <a:prstGeom prst="rect">
              <a:avLst/>
            </a:prstGeom>
            <a:noFill/>
            <a:ln w="38100" cap="sq" cmpd="sng">
              <a:noFill/>
              <a:prstDash val="solid"/>
            </a:ln>
          </p:spPr>
          <p:txBody>
            <a:bodyPr wrap="square" lIns="91440" tIns="0" rIns="91440" bIns="0" rtlCol="0">
              <a:spAutoFit/>
            </a:bodyPr>
            <a:lstStyle/>
            <a:p>
              <a:pPr algn="ctr"/>
              <a:r>
                <a:rPr lang="en-US" sz="24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MEDEVAC</a:t>
              </a:r>
            </a:p>
          </p:txBody>
        </p:sp>
        <p:grpSp>
          <p:nvGrpSpPr>
            <p:cNvPr id="157" name="Group 133"/>
            <p:cNvGrpSpPr/>
            <p:nvPr/>
          </p:nvGrpSpPr>
          <p:grpSpPr>
            <a:xfrm>
              <a:off x="151606" y="3733800"/>
              <a:ext cx="2288382" cy="2287588"/>
              <a:chOff x="151606" y="3733800"/>
              <a:chExt cx="2288382" cy="2287588"/>
            </a:xfrm>
          </p:grpSpPr>
          <p:cxnSp>
            <p:nvCxnSpPr>
              <p:cNvPr id="158" name="Straight Connector 157"/>
              <p:cNvCxnSpPr/>
              <p:nvPr/>
            </p:nvCxnSpPr>
            <p:spPr>
              <a:xfrm>
                <a:off x="914400" y="3733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>
                <a:off x="1676400" y="4495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>
                <a:off x="1676400" y="5257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/>
              <p:nvPr/>
            </p:nvCxnSpPr>
            <p:spPr>
              <a:xfrm>
                <a:off x="152400" y="4495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/>
              <p:nvPr/>
            </p:nvCxnSpPr>
            <p:spPr>
              <a:xfrm>
                <a:off x="152400" y="5257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/>
              <p:nvPr/>
            </p:nvCxnSpPr>
            <p:spPr>
              <a:xfrm>
                <a:off x="914400" y="6019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-228600" y="4876800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1296194" y="5638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5400000">
                <a:off x="534194" y="5638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 rot="5400000">
                <a:off x="534194" y="4114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rot="5400000">
                <a:off x="1296194" y="4114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rot="5400000">
                <a:off x="2058194" y="4876006"/>
                <a:ext cx="7620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0" name="TextBox 169"/>
          <p:cNvSpPr txBox="1"/>
          <p:nvPr/>
        </p:nvSpPr>
        <p:spPr>
          <a:xfrm>
            <a:off x="0" y="-4465"/>
            <a:ext cx="2281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WHITE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3" name="Group 172"/>
          <p:cNvGrpSpPr/>
          <p:nvPr/>
        </p:nvGrpSpPr>
        <p:grpSpPr>
          <a:xfrm>
            <a:off x="2440782" y="76200"/>
            <a:ext cx="2209800" cy="2057400"/>
            <a:chOff x="2362200" y="76200"/>
            <a:chExt cx="2209800" cy="2057400"/>
          </a:xfrm>
        </p:grpSpPr>
        <p:grpSp>
          <p:nvGrpSpPr>
            <p:cNvPr id="58" name="Group 57"/>
            <p:cNvGrpSpPr/>
            <p:nvPr/>
          </p:nvGrpSpPr>
          <p:grpSpPr>
            <a:xfrm>
              <a:off x="2438407" y="152400"/>
              <a:ext cx="2057393" cy="1904206"/>
              <a:chOff x="1447808" y="838994"/>
              <a:chExt cx="2057393" cy="1904206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 rot="5400000">
                <a:off x="1562894" y="1790700"/>
                <a:ext cx="1904206" cy="79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0800000">
                <a:off x="1447808" y="1828800"/>
                <a:ext cx="2057393" cy="1588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1905000" y="1448594"/>
                <a:ext cx="1219208" cy="7386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0" rIns="91440" bIns="0" rtlCol="0">
                <a:spAutoFit/>
              </a:bodyPr>
              <a:lstStyle/>
              <a:p>
                <a:pPr algn="ctr"/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TRP</a:t>
                </a:r>
              </a:p>
              <a:p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   </a:t>
                </a:r>
                <a:endParaRPr lang="en-US" sz="24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2362200" y="76200"/>
              <a:ext cx="2209800" cy="2057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4650582" y="76200"/>
            <a:ext cx="2209800" cy="2057400"/>
            <a:chOff x="4648200" y="76200"/>
            <a:chExt cx="2209800" cy="2057400"/>
          </a:xfrm>
        </p:grpSpPr>
        <p:grpSp>
          <p:nvGrpSpPr>
            <p:cNvPr id="62" name="Group 61"/>
            <p:cNvGrpSpPr/>
            <p:nvPr/>
          </p:nvGrpSpPr>
          <p:grpSpPr>
            <a:xfrm>
              <a:off x="4724400" y="152400"/>
              <a:ext cx="2057393" cy="1904206"/>
              <a:chOff x="1447808" y="838994"/>
              <a:chExt cx="2057393" cy="1904206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rot="5400000">
                <a:off x="1562894" y="1790700"/>
                <a:ext cx="1904206" cy="79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10800000">
                <a:off x="1447808" y="1828800"/>
                <a:ext cx="2057393" cy="1588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/>
              <p:cNvSpPr txBox="1"/>
              <p:nvPr/>
            </p:nvSpPr>
            <p:spPr>
              <a:xfrm>
                <a:off x="1905000" y="1448594"/>
                <a:ext cx="1219208" cy="7386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0" rIns="91440" bIns="0" rtlCol="0">
                <a:spAutoFit/>
              </a:bodyPr>
              <a:lstStyle/>
              <a:p>
                <a:pPr algn="ctr"/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TRP</a:t>
                </a:r>
              </a:p>
              <a:p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   </a:t>
                </a:r>
                <a:endParaRPr lang="en-US" sz="24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1" name="Rectangle 170"/>
            <p:cNvSpPr/>
            <p:nvPr/>
          </p:nvSpPr>
          <p:spPr>
            <a:xfrm>
              <a:off x="4648200" y="76200"/>
              <a:ext cx="2209800" cy="2057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6860382" y="76200"/>
            <a:ext cx="2209800" cy="2057400"/>
            <a:chOff x="6934200" y="76200"/>
            <a:chExt cx="2209800" cy="2057400"/>
          </a:xfrm>
        </p:grpSpPr>
        <p:grpSp>
          <p:nvGrpSpPr>
            <p:cNvPr id="21" name="Group 20"/>
            <p:cNvGrpSpPr/>
            <p:nvPr/>
          </p:nvGrpSpPr>
          <p:grpSpPr>
            <a:xfrm>
              <a:off x="7010407" y="152400"/>
              <a:ext cx="2057393" cy="1904206"/>
              <a:chOff x="1447808" y="838994"/>
              <a:chExt cx="2057393" cy="1904206"/>
            </a:xfrm>
          </p:grpSpPr>
          <p:cxnSp>
            <p:nvCxnSpPr>
              <p:cNvPr id="5" name="Straight Connector 4"/>
              <p:cNvCxnSpPr/>
              <p:nvPr/>
            </p:nvCxnSpPr>
            <p:spPr>
              <a:xfrm rot="5400000">
                <a:off x="1562894" y="1790700"/>
                <a:ext cx="1904206" cy="794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 rot="10800000">
                <a:off x="1447808" y="1828800"/>
                <a:ext cx="2057393" cy="1588"/>
              </a:xfrm>
              <a:prstGeom prst="line">
                <a:avLst/>
              </a:prstGeom>
              <a:ln w="508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1905000" y="1448594"/>
                <a:ext cx="1219208" cy="7386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91440" tIns="0" rIns="91440" bIns="0" rtlCol="0">
                <a:spAutoFit/>
              </a:bodyPr>
              <a:lstStyle/>
              <a:p>
                <a:pPr algn="ctr"/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TRP</a:t>
                </a:r>
              </a:p>
              <a:p>
                <a:r>
                  <a:rPr lang="en-US" sz="24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   </a:t>
                </a:r>
                <a:endParaRPr lang="en-US" sz="24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2" name="Rectangle 171"/>
            <p:cNvSpPr/>
            <p:nvPr/>
          </p:nvSpPr>
          <p:spPr>
            <a:xfrm>
              <a:off x="6934200" y="76200"/>
              <a:ext cx="2209800" cy="2057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5105400" y="2133600"/>
            <a:ext cx="3962400" cy="2362200"/>
            <a:chOff x="5105400" y="2209800"/>
            <a:chExt cx="3962400" cy="2362200"/>
          </a:xfrm>
        </p:grpSpPr>
        <p:grpSp>
          <p:nvGrpSpPr>
            <p:cNvPr id="136" name="Group 135"/>
            <p:cNvGrpSpPr/>
            <p:nvPr/>
          </p:nvGrpSpPr>
          <p:grpSpPr>
            <a:xfrm>
              <a:off x="5181600" y="2286000"/>
              <a:ext cx="3810000" cy="2164283"/>
              <a:chOff x="3657600" y="5181600"/>
              <a:chExt cx="2895600" cy="1710852"/>
            </a:xfrm>
          </p:grpSpPr>
          <p:grpSp>
            <p:nvGrpSpPr>
              <p:cNvPr id="137" name="Group 47"/>
              <p:cNvGrpSpPr/>
              <p:nvPr/>
            </p:nvGrpSpPr>
            <p:grpSpPr>
              <a:xfrm>
                <a:off x="3657600" y="5181600"/>
                <a:ext cx="2895600" cy="1371600"/>
                <a:chOff x="3429000" y="5181600"/>
                <a:chExt cx="3124200" cy="137160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 rot="5400000" flipH="1" flipV="1">
                  <a:off x="3314700" y="6057900"/>
                  <a:ext cx="609600" cy="381000"/>
                </a:xfrm>
                <a:prstGeom prst="line">
                  <a:avLst/>
                </a:prstGeom>
                <a:ln w="63500" cap="sq" cmpd="sng">
                  <a:solidFill>
                    <a:schemeClr val="tx1"/>
                  </a:solidFill>
                  <a:round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>
                  <a:off x="3810000" y="5943600"/>
                  <a:ext cx="2362200" cy="1588"/>
                </a:xfrm>
                <a:prstGeom prst="line">
                  <a:avLst/>
                </a:prstGeom>
                <a:ln w="63500" cap="sq" cmpd="sng">
                  <a:solidFill>
                    <a:schemeClr val="tx1"/>
                  </a:solidFill>
                  <a:round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 rot="16200000" flipV="1">
                  <a:off x="6057900" y="6057900"/>
                  <a:ext cx="609600" cy="381000"/>
                </a:xfrm>
                <a:prstGeom prst="line">
                  <a:avLst/>
                </a:prstGeom>
                <a:ln w="63500" cap="sq" cmpd="sng">
                  <a:solidFill>
                    <a:schemeClr val="tx1"/>
                  </a:solidFill>
                  <a:round/>
                  <a:tailEnd type="none" w="sm" len="sm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Arrow Connector 141"/>
                <p:cNvCxnSpPr/>
                <p:nvPr/>
              </p:nvCxnSpPr>
              <p:spPr>
                <a:xfrm rot="16200000" flipV="1">
                  <a:off x="3390900" y="5524500"/>
                  <a:ext cx="762000" cy="76200"/>
                </a:xfrm>
                <a:prstGeom prst="straightConnector1">
                  <a:avLst/>
                </a:prstGeom>
                <a:ln w="63500" cap="sq" cmpd="sng">
                  <a:solidFill>
                    <a:schemeClr val="tx1"/>
                  </a:solidFill>
                  <a:round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Arrow Connector 142"/>
                <p:cNvCxnSpPr/>
                <p:nvPr/>
              </p:nvCxnSpPr>
              <p:spPr>
                <a:xfrm rot="5400000" flipH="1" flipV="1">
                  <a:off x="5829300" y="5524500"/>
                  <a:ext cx="762000" cy="76200"/>
                </a:xfrm>
                <a:prstGeom prst="straightConnector1">
                  <a:avLst/>
                </a:prstGeom>
                <a:ln w="63500" cap="sq" cmpd="sng">
                  <a:solidFill>
                    <a:schemeClr val="tx1"/>
                  </a:solidFill>
                  <a:round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8" name="TextBox 137"/>
              <p:cNvSpPr txBox="1"/>
              <p:nvPr/>
            </p:nvSpPr>
            <p:spPr>
              <a:xfrm>
                <a:off x="4038600" y="5943600"/>
                <a:ext cx="2133600" cy="9488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7200" dirty="0" smtClean="0">
                    <a:latin typeface="Arial" pitchFamily="34" charset="0"/>
                    <a:cs typeface="Arial" pitchFamily="34" charset="0"/>
                  </a:rPr>
                  <a:t>SBF</a:t>
                </a:r>
                <a:endParaRPr lang="en-US" sz="7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6" name="Rectangle 175"/>
            <p:cNvSpPr/>
            <p:nvPr/>
          </p:nvSpPr>
          <p:spPr>
            <a:xfrm>
              <a:off x="5105400" y="2209800"/>
              <a:ext cx="3962400" cy="2362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4419599" y="2133600"/>
            <a:ext cx="685801" cy="1143001"/>
            <a:chOff x="3962399" y="2895600"/>
            <a:chExt cx="685801" cy="1143001"/>
          </a:xfrm>
        </p:grpSpPr>
        <p:grpSp>
          <p:nvGrpSpPr>
            <p:cNvPr id="146" name="Group 145"/>
            <p:cNvGrpSpPr/>
            <p:nvPr/>
          </p:nvGrpSpPr>
          <p:grpSpPr>
            <a:xfrm>
              <a:off x="3962399" y="2971800"/>
              <a:ext cx="654924" cy="1066801"/>
              <a:chOff x="7955686" y="4038600"/>
              <a:chExt cx="654924" cy="1066801"/>
            </a:xfrm>
          </p:grpSpPr>
          <p:sp>
            <p:nvSpPr>
              <p:cNvPr id="124" name="TextBox 123"/>
              <p:cNvSpPr txBox="1"/>
              <p:nvPr/>
            </p:nvSpPr>
            <p:spPr>
              <a:xfrm>
                <a:off x="7955686" y="4736069"/>
                <a:ext cx="6549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AT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4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25" name="Group 124"/>
              <p:cNvGrpSpPr/>
              <p:nvPr/>
            </p:nvGrpSpPr>
            <p:grpSpPr>
              <a:xfrm>
                <a:off x="8229600" y="4038600"/>
                <a:ext cx="152408" cy="729345"/>
                <a:chOff x="2971790" y="3276600"/>
                <a:chExt cx="152408" cy="729345"/>
              </a:xfrm>
            </p:grpSpPr>
            <p:grpSp>
              <p:nvGrpSpPr>
                <p:cNvPr id="126" name="Group 72"/>
                <p:cNvGrpSpPr/>
                <p:nvPr/>
              </p:nvGrpSpPr>
              <p:grpSpPr>
                <a:xfrm>
                  <a:off x="2971811" y="3429000"/>
                  <a:ext cx="152399" cy="489859"/>
                  <a:chOff x="3124201" y="3352797"/>
                  <a:chExt cx="152399" cy="685803"/>
                </a:xfrm>
              </p:grpSpPr>
              <p:cxnSp>
                <p:nvCxnSpPr>
                  <p:cNvPr id="131" name="Straight Arrow Connector 130"/>
                  <p:cNvCxnSpPr/>
                  <p:nvPr/>
                </p:nvCxnSpPr>
                <p:spPr>
                  <a:xfrm rot="5400000" flipH="1" flipV="1">
                    <a:off x="2857897" y="3695303"/>
                    <a:ext cx="685800" cy="794"/>
                  </a:xfrm>
                  <a:prstGeom prst="straightConnector1">
                    <a:avLst/>
                  </a:prstGeom>
                  <a:ln w="47625">
                    <a:solidFill>
                      <a:schemeClr val="tx1"/>
                    </a:solidFill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2" name="Straight Connector 131"/>
                  <p:cNvCxnSpPr/>
                  <p:nvPr/>
                </p:nvCxnSpPr>
                <p:spPr>
                  <a:xfrm rot="16200000" flipH="1">
                    <a:off x="3154679" y="3398517"/>
                    <a:ext cx="167642" cy="76201"/>
                  </a:xfrm>
                  <a:prstGeom prst="line">
                    <a:avLst/>
                  </a:prstGeom>
                  <a:ln w="47625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/>
                  <p:cNvCxnSpPr/>
                  <p:nvPr/>
                </p:nvCxnSpPr>
                <p:spPr>
                  <a:xfrm rot="5400000">
                    <a:off x="3078481" y="3398519"/>
                    <a:ext cx="167640" cy="76200"/>
                  </a:xfrm>
                  <a:prstGeom prst="line">
                    <a:avLst/>
                  </a:prstGeom>
                  <a:ln w="47625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7" name="Straight Connector 126"/>
                <p:cNvCxnSpPr/>
                <p:nvPr/>
              </p:nvCxnSpPr>
              <p:spPr>
                <a:xfrm rot="16200000" flipH="1">
                  <a:off x="3026226" y="3298371"/>
                  <a:ext cx="119744" cy="76201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>
                <a:xfrm rot="5400000">
                  <a:off x="2950028" y="3298372"/>
                  <a:ext cx="119743" cy="76200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 rot="16200000" flipH="1">
                  <a:off x="3026226" y="3907972"/>
                  <a:ext cx="119744" cy="76201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 rot="5400000">
                  <a:off x="2950028" y="3907973"/>
                  <a:ext cx="119743" cy="76200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8" name="Rectangle 177"/>
            <p:cNvSpPr/>
            <p:nvPr/>
          </p:nvSpPr>
          <p:spPr>
            <a:xfrm>
              <a:off x="3962400" y="2895600"/>
              <a:ext cx="6858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3733800" y="2133601"/>
            <a:ext cx="685800" cy="1143000"/>
            <a:chOff x="3962400" y="2895600"/>
            <a:chExt cx="685800" cy="1143000"/>
          </a:xfrm>
        </p:grpSpPr>
        <p:grpSp>
          <p:nvGrpSpPr>
            <p:cNvPr id="181" name="Group 145"/>
            <p:cNvGrpSpPr/>
            <p:nvPr/>
          </p:nvGrpSpPr>
          <p:grpSpPr>
            <a:xfrm>
              <a:off x="3962400" y="2971800"/>
              <a:ext cx="654923" cy="1066800"/>
              <a:chOff x="7955687" y="4038600"/>
              <a:chExt cx="654923" cy="1066800"/>
            </a:xfrm>
          </p:grpSpPr>
          <p:sp>
            <p:nvSpPr>
              <p:cNvPr id="183" name="TextBox 182"/>
              <p:cNvSpPr txBox="1"/>
              <p:nvPr/>
            </p:nvSpPr>
            <p:spPr>
              <a:xfrm>
                <a:off x="7955687" y="4736068"/>
                <a:ext cx="6549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AT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-</a:t>
                </a:r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4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4" name="Group 124"/>
              <p:cNvGrpSpPr/>
              <p:nvPr/>
            </p:nvGrpSpPr>
            <p:grpSpPr>
              <a:xfrm>
                <a:off x="8229610" y="4038600"/>
                <a:ext cx="152411" cy="729345"/>
                <a:chOff x="2971800" y="3276600"/>
                <a:chExt cx="152411" cy="729345"/>
              </a:xfrm>
            </p:grpSpPr>
            <p:grpSp>
              <p:nvGrpSpPr>
                <p:cNvPr id="185" name="Group 72"/>
                <p:cNvGrpSpPr/>
                <p:nvPr/>
              </p:nvGrpSpPr>
              <p:grpSpPr>
                <a:xfrm>
                  <a:off x="2971811" y="3429003"/>
                  <a:ext cx="152400" cy="489862"/>
                  <a:chOff x="3124201" y="3352794"/>
                  <a:chExt cx="152400" cy="685806"/>
                </a:xfrm>
              </p:grpSpPr>
              <p:cxnSp>
                <p:nvCxnSpPr>
                  <p:cNvPr id="190" name="Straight Arrow Connector 189"/>
                  <p:cNvCxnSpPr/>
                  <p:nvPr/>
                </p:nvCxnSpPr>
                <p:spPr>
                  <a:xfrm rot="5400000" flipH="1" flipV="1">
                    <a:off x="2857897" y="3695303"/>
                    <a:ext cx="685800" cy="794"/>
                  </a:xfrm>
                  <a:prstGeom prst="straightConnector1">
                    <a:avLst/>
                  </a:prstGeom>
                  <a:ln w="47625">
                    <a:solidFill>
                      <a:schemeClr val="tx1"/>
                    </a:solidFill>
                    <a:tailEnd type="none" w="lg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/>
                  <p:cNvCxnSpPr/>
                  <p:nvPr/>
                </p:nvCxnSpPr>
                <p:spPr>
                  <a:xfrm rot="16200000" flipH="1">
                    <a:off x="3154680" y="3398514"/>
                    <a:ext cx="167642" cy="76201"/>
                  </a:xfrm>
                  <a:prstGeom prst="line">
                    <a:avLst/>
                  </a:prstGeom>
                  <a:ln w="47625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/>
                  <p:cNvCxnSpPr/>
                  <p:nvPr/>
                </p:nvCxnSpPr>
                <p:spPr>
                  <a:xfrm rot="5400000">
                    <a:off x="3078481" y="3398519"/>
                    <a:ext cx="167640" cy="76200"/>
                  </a:xfrm>
                  <a:prstGeom prst="line">
                    <a:avLst/>
                  </a:prstGeom>
                  <a:ln w="47625" cap="rnd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86" name="Straight Connector 185"/>
                <p:cNvCxnSpPr/>
                <p:nvPr/>
              </p:nvCxnSpPr>
              <p:spPr>
                <a:xfrm rot="16200000" flipH="1">
                  <a:off x="3026226" y="3298371"/>
                  <a:ext cx="119744" cy="76201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7" name="Straight Connector 186"/>
                <p:cNvCxnSpPr/>
                <p:nvPr/>
              </p:nvCxnSpPr>
              <p:spPr>
                <a:xfrm rot="5400000">
                  <a:off x="2950028" y="3298372"/>
                  <a:ext cx="119743" cy="76200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 rot="16200000" flipH="1">
                  <a:off x="3026226" y="3907972"/>
                  <a:ext cx="119744" cy="76201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Connector 188"/>
                <p:cNvCxnSpPr/>
                <p:nvPr/>
              </p:nvCxnSpPr>
              <p:spPr>
                <a:xfrm rot="5400000">
                  <a:off x="2950028" y="3907973"/>
                  <a:ext cx="119743" cy="76200"/>
                </a:xfrm>
                <a:prstGeom prst="line">
                  <a:avLst/>
                </a:prstGeom>
                <a:ln w="47625" cap="rnd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82" name="Rectangle 181"/>
            <p:cNvSpPr/>
            <p:nvPr/>
          </p:nvSpPr>
          <p:spPr>
            <a:xfrm>
              <a:off x="3962400" y="2895600"/>
              <a:ext cx="6858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2514599" y="2133601"/>
            <a:ext cx="609601" cy="1143000"/>
            <a:chOff x="3124200" y="2895600"/>
            <a:chExt cx="609601" cy="1143000"/>
          </a:xfrm>
        </p:grpSpPr>
        <p:grpSp>
          <p:nvGrpSpPr>
            <p:cNvPr id="195" name="Group 194"/>
            <p:cNvGrpSpPr/>
            <p:nvPr/>
          </p:nvGrpSpPr>
          <p:grpSpPr>
            <a:xfrm>
              <a:off x="3124201" y="2971800"/>
              <a:ext cx="609600" cy="1055132"/>
              <a:chOff x="3124201" y="2971800"/>
              <a:chExt cx="609600" cy="1055132"/>
            </a:xfrm>
          </p:grpSpPr>
          <p:grpSp>
            <p:nvGrpSpPr>
              <p:cNvPr id="120" name="Group 46"/>
              <p:cNvGrpSpPr/>
              <p:nvPr/>
            </p:nvGrpSpPr>
            <p:grpSpPr>
              <a:xfrm>
                <a:off x="3276600" y="2971800"/>
                <a:ext cx="304800" cy="762000"/>
                <a:chOff x="3786837" y="2972594"/>
                <a:chExt cx="304800" cy="1981200"/>
              </a:xfrm>
            </p:grpSpPr>
            <p:cxnSp>
              <p:nvCxnSpPr>
                <p:cNvPr id="122" name="Straight Arrow Connector 121"/>
                <p:cNvCxnSpPr/>
                <p:nvPr/>
              </p:nvCxnSpPr>
              <p:spPr>
                <a:xfrm rot="5400000" flipH="1" flipV="1">
                  <a:off x="2949431" y="3962400"/>
                  <a:ext cx="1981200" cy="1588"/>
                </a:xfrm>
                <a:prstGeom prst="straightConnector1">
                  <a:avLst/>
                </a:prstGeom>
                <a:ln w="47625">
                  <a:solidFill>
                    <a:schemeClr val="tx1"/>
                  </a:solidFill>
                  <a:tailEnd type="arrow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3786837" y="3963194"/>
                  <a:ext cx="304800" cy="4129"/>
                </a:xfrm>
                <a:prstGeom prst="line">
                  <a:avLst/>
                </a:prstGeom>
                <a:ln w="47625">
                  <a:solidFill>
                    <a:schemeClr val="tx1"/>
                  </a:solidFill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21" name="TextBox 120"/>
              <p:cNvSpPr txBox="1"/>
              <p:nvPr/>
            </p:nvSpPr>
            <p:spPr>
              <a:xfrm>
                <a:off x="3124201" y="36576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MG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6" name="Rectangle 195"/>
            <p:cNvSpPr/>
            <p:nvPr/>
          </p:nvSpPr>
          <p:spPr>
            <a:xfrm>
              <a:off x="3124200" y="2895600"/>
              <a:ext cx="6096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3962400" y="3276600"/>
            <a:ext cx="1219200" cy="1219200"/>
            <a:chOff x="1447799" y="2895600"/>
            <a:chExt cx="1219200" cy="1219200"/>
          </a:xfrm>
        </p:grpSpPr>
        <p:grpSp>
          <p:nvGrpSpPr>
            <p:cNvPr id="214" name="Group 113"/>
            <p:cNvGrpSpPr/>
            <p:nvPr/>
          </p:nvGrpSpPr>
          <p:grpSpPr>
            <a:xfrm>
              <a:off x="1447799" y="2971805"/>
              <a:ext cx="1219200" cy="1060539"/>
              <a:chOff x="5826489" y="3122749"/>
              <a:chExt cx="1533533" cy="1288299"/>
            </a:xfrm>
          </p:grpSpPr>
          <p:grpSp>
            <p:nvGrpSpPr>
              <p:cNvPr id="216" name="Group 32"/>
              <p:cNvGrpSpPr/>
              <p:nvPr/>
            </p:nvGrpSpPr>
            <p:grpSpPr>
              <a:xfrm>
                <a:off x="6324626" y="3122749"/>
                <a:ext cx="495261" cy="925645"/>
                <a:chOff x="6324635" y="3122749"/>
                <a:chExt cx="495261" cy="925645"/>
              </a:xfrm>
              <a:solidFill>
                <a:schemeClr val="tx1"/>
              </a:solidFill>
            </p:grpSpPr>
            <p:sp>
              <p:nvSpPr>
                <p:cNvPr id="218" name="Oval 217"/>
                <p:cNvSpPr/>
                <p:nvPr/>
              </p:nvSpPr>
              <p:spPr>
                <a:xfrm>
                  <a:off x="6324635" y="3580273"/>
                  <a:ext cx="495261" cy="468121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19" name="Straight Arrow Connector 218"/>
                <p:cNvCxnSpPr>
                  <a:stCxn id="218" idx="4"/>
                </p:cNvCxnSpPr>
                <p:nvPr/>
              </p:nvCxnSpPr>
              <p:spPr>
                <a:xfrm rot="5400000" flipH="1" flipV="1">
                  <a:off x="6113697" y="3581319"/>
                  <a:ext cx="925645" cy="8506"/>
                </a:xfrm>
                <a:prstGeom prst="straightConnector1">
                  <a:avLst/>
                </a:prstGeom>
                <a:grpFill/>
                <a:ln w="63500">
                  <a:solidFill>
                    <a:schemeClr val="tx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7" name="TextBox 216"/>
              <p:cNvSpPr txBox="1"/>
              <p:nvPr/>
            </p:nvSpPr>
            <p:spPr>
              <a:xfrm>
                <a:off x="5826489" y="3962399"/>
                <a:ext cx="1533533" cy="448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CLYMRE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15" name="Rectangle 214"/>
            <p:cNvSpPr/>
            <p:nvPr/>
          </p:nvSpPr>
          <p:spPr>
            <a:xfrm>
              <a:off x="1524000" y="2895600"/>
              <a:ext cx="1066800" cy="1219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3124199" y="2133601"/>
            <a:ext cx="609601" cy="1143000"/>
            <a:chOff x="3124200" y="2895600"/>
            <a:chExt cx="609601" cy="1143000"/>
          </a:xfrm>
        </p:grpSpPr>
        <p:grpSp>
          <p:nvGrpSpPr>
            <p:cNvPr id="221" name="Group 194"/>
            <p:cNvGrpSpPr/>
            <p:nvPr/>
          </p:nvGrpSpPr>
          <p:grpSpPr>
            <a:xfrm>
              <a:off x="3124201" y="2971800"/>
              <a:ext cx="609600" cy="1055132"/>
              <a:chOff x="3124201" y="2971800"/>
              <a:chExt cx="609600" cy="1055132"/>
            </a:xfrm>
          </p:grpSpPr>
          <p:grpSp>
            <p:nvGrpSpPr>
              <p:cNvPr id="223" name="Group 46"/>
              <p:cNvGrpSpPr/>
              <p:nvPr/>
            </p:nvGrpSpPr>
            <p:grpSpPr>
              <a:xfrm>
                <a:off x="3276600" y="2971800"/>
                <a:ext cx="304800" cy="762000"/>
                <a:chOff x="3786837" y="2972594"/>
                <a:chExt cx="304800" cy="1981200"/>
              </a:xfrm>
            </p:grpSpPr>
            <p:cxnSp>
              <p:nvCxnSpPr>
                <p:cNvPr id="225" name="Straight Arrow Connector 224"/>
                <p:cNvCxnSpPr/>
                <p:nvPr/>
              </p:nvCxnSpPr>
              <p:spPr>
                <a:xfrm rot="5400000" flipH="1" flipV="1">
                  <a:off x="2949431" y="3962400"/>
                  <a:ext cx="1981200" cy="1588"/>
                </a:xfrm>
                <a:prstGeom prst="straightConnector1">
                  <a:avLst/>
                </a:prstGeom>
                <a:ln w="47625">
                  <a:solidFill>
                    <a:schemeClr val="tx1"/>
                  </a:solidFill>
                  <a:tailEnd type="arrow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3786837" y="3963194"/>
                  <a:ext cx="304800" cy="4129"/>
                </a:xfrm>
                <a:prstGeom prst="line">
                  <a:avLst/>
                </a:prstGeom>
                <a:ln w="47625">
                  <a:solidFill>
                    <a:schemeClr val="tx1"/>
                  </a:solidFill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4" name="TextBox 223"/>
              <p:cNvSpPr txBox="1"/>
              <p:nvPr/>
            </p:nvSpPr>
            <p:spPr>
              <a:xfrm>
                <a:off x="3124201" y="365760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MG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2" name="Rectangle 221"/>
            <p:cNvSpPr/>
            <p:nvPr/>
          </p:nvSpPr>
          <p:spPr>
            <a:xfrm>
              <a:off x="3124200" y="2895600"/>
              <a:ext cx="609600" cy="11430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/>
          <p:cNvGrpSpPr/>
          <p:nvPr/>
        </p:nvGrpSpPr>
        <p:grpSpPr>
          <a:xfrm>
            <a:off x="2895604" y="3276600"/>
            <a:ext cx="1219201" cy="1219200"/>
            <a:chOff x="1447803" y="2895600"/>
            <a:chExt cx="1219201" cy="1219200"/>
          </a:xfrm>
        </p:grpSpPr>
        <p:grpSp>
          <p:nvGrpSpPr>
            <p:cNvPr id="229" name="Group 113"/>
            <p:cNvGrpSpPr/>
            <p:nvPr/>
          </p:nvGrpSpPr>
          <p:grpSpPr>
            <a:xfrm>
              <a:off x="1447803" y="2971805"/>
              <a:ext cx="1219201" cy="1060539"/>
              <a:chOff x="5826489" y="3122749"/>
              <a:chExt cx="1533533" cy="1288299"/>
            </a:xfrm>
          </p:grpSpPr>
          <p:grpSp>
            <p:nvGrpSpPr>
              <p:cNvPr id="231" name="Group 32"/>
              <p:cNvGrpSpPr/>
              <p:nvPr/>
            </p:nvGrpSpPr>
            <p:grpSpPr>
              <a:xfrm>
                <a:off x="6324626" y="3122749"/>
                <a:ext cx="495261" cy="925645"/>
                <a:chOff x="6324635" y="3122749"/>
                <a:chExt cx="495261" cy="925645"/>
              </a:xfrm>
              <a:solidFill>
                <a:schemeClr val="tx1"/>
              </a:solidFill>
            </p:grpSpPr>
            <p:sp>
              <p:nvSpPr>
                <p:cNvPr id="233" name="Oval 232"/>
                <p:cNvSpPr/>
                <p:nvPr/>
              </p:nvSpPr>
              <p:spPr>
                <a:xfrm>
                  <a:off x="6324635" y="3580273"/>
                  <a:ext cx="495261" cy="468121"/>
                </a:xfrm>
                <a:prstGeom prst="ellips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34" name="Straight Arrow Connector 233"/>
                <p:cNvCxnSpPr>
                  <a:stCxn id="233" idx="4"/>
                </p:cNvCxnSpPr>
                <p:nvPr/>
              </p:nvCxnSpPr>
              <p:spPr>
                <a:xfrm rot="5400000" flipH="1" flipV="1">
                  <a:off x="6113697" y="3581319"/>
                  <a:ext cx="925645" cy="8506"/>
                </a:xfrm>
                <a:prstGeom prst="straightConnector1">
                  <a:avLst/>
                </a:prstGeom>
                <a:grpFill/>
                <a:ln w="63500">
                  <a:solidFill>
                    <a:schemeClr val="tx1"/>
                  </a:solidFill>
                  <a:prstDash val="sysDot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32" name="TextBox 231"/>
              <p:cNvSpPr txBox="1"/>
              <p:nvPr/>
            </p:nvSpPr>
            <p:spPr>
              <a:xfrm>
                <a:off x="5826489" y="3962399"/>
                <a:ext cx="1533533" cy="4486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CLYMRE</a:t>
                </a:r>
                <a:endParaRPr lang="en-US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30" name="Rectangle 229"/>
            <p:cNvSpPr/>
            <p:nvPr/>
          </p:nvSpPr>
          <p:spPr>
            <a:xfrm>
              <a:off x="1524000" y="2895600"/>
              <a:ext cx="1066800" cy="1219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1371600" y="1219200"/>
            <a:ext cx="1068780" cy="914400"/>
            <a:chOff x="1371599" y="838200"/>
            <a:chExt cx="1068780" cy="914400"/>
          </a:xfrm>
        </p:grpSpPr>
        <p:sp>
          <p:nvSpPr>
            <p:cNvPr id="194" name="Rectangle 193"/>
            <p:cNvSpPr/>
            <p:nvPr/>
          </p:nvSpPr>
          <p:spPr>
            <a:xfrm>
              <a:off x="1371600" y="838200"/>
              <a:ext cx="1066797" cy="609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3" name="Straight Connector 202"/>
            <p:cNvCxnSpPr/>
            <p:nvPr/>
          </p:nvCxnSpPr>
          <p:spPr>
            <a:xfrm>
              <a:off x="1371600" y="1446212"/>
              <a:ext cx="1066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TextBox 203"/>
            <p:cNvSpPr txBox="1"/>
            <p:nvPr/>
          </p:nvSpPr>
          <p:spPr>
            <a:xfrm>
              <a:off x="1371600" y="1414046"/>
              <a:ext cx="10687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Aid Bag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6" name="Straight Connector 205"/>
            <p:cNvCxnSpPr>
              <a:endCxn id="194" idx="2"/>
            </p:cNvCxnSpPr>
            <p:nvPr/>
          </p:nvCxnSpPr>
          <p:spPr>
            <a:xfrm rot="5400000">
              <a:off x="1600994" y="1143000"/>
              <a:ext cx="608806" cy="7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>
              <a:stCxn id="194" idx="1"/>
              <a:endCxn id="194" idx="3"/>
            </p:cNvCxnSpPr>
            <p:nvPr/>
          </p:nvCxnSpPr>
          <p:spPr>
            <a:xfrm rot="10800000" flipH="1">
              <a:off x="1371599" y="1143000"/>
              <a:ext cx="1066797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Rectangle 236"/>
            <p:cNvSpPr/>
            <p:nvPr/>
          </p:nvSpPr>
          <p:spPr>
            <a:xfrm>
              <a:off x="1371600" y="838200"/>
              <a:ext cx="1066797" cy="914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304800" y="1219200"/>
            <a:ext cx="1068780" cy="914400"/>
            <a:chOff x="1371599" y="838200"/>
            <a:chExt cx="1068780" cy="914400"/>
          </a:xfrm>
        </p:grpSpPr>
        <p:sp>
          <p:nvSpPr>
            <p:cNvPr id="246" name="Rectangle 245"/>
            <p:cNvSpPr/>
            <p:nvPr/>
          </p:nvSpPr>
          <p:spPr>
            <a:xfrm>
              <a:off x="1371600" y="838200"/>
              <a:ext cx="1066797" cy="609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7" name="Straight Connector 246"/>
            <p:cNvCxnSpPr/>
            <p:nvPr/>
          </p:nvCxnSpPr>
          <p:spPr>
            <a:xfrm>
              <a:off x="1371600" y="1446212"/>
              <a:ext cx="1066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8" name="TextBox 247"/>
            <p:cNvSpPr txBox="1"/>
            <p:nvPr/>
          </p:nvSpPr>
          <p:spPr>
            <a:xfrm>
              <a:off x="1371600" y="1414046"/>
              <a:ext cx="10687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Aid Bag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49" name="Straight Connector 248"/>
            <p:cNvCxnSpPr>
              <a:endCxn id="246" idx="2"/>
            </p:cNvCxnSpPr>
            <p:nvPr/>
          </p:nvCxnSpPr>
          <p:spPr>
            <a:xfrm rot="5400000">
              <a:off x="1600994" y="1143000"/>
              <a:ext cx="608806" cy="7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>
              <a:stCxn id="246" idx="1"/>
              <a:endCxn id="246" idx="3"/>
            </p:cNvCxnSpPr>
            <p:nvPr/>
          </p:nvCxnSpPr>
          <p:spPr>
            <a:xfrm rot="10800000" flipH="1">
              <a:off x="1371599" y="1143000"/>
              <a:ext cx="1066797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Rectangle 250"/>
            <p:cNvSpPr/>
            <p:nvPr/>
          </p:nvSpPr>
          <p:spPr>
            <a:xfrm>
              <a:off x="1371600" y="838200"/>
              <a:ext cx="1066797" cy="914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3276600" y="4495800"/>
            <a:ext cx="5791200" cy="2133600"/>
            <a:chOff x="3276600" y="4495800"/>
            <a:chExt cx="5791200" cy="2133600"/>
          </a:xfrm>
        </p:grpSpPr>
        <p:grpSp>
          <p:nvGrpSpPr>
            <p:cNvPr id="235" name="Group 234"/>
            <p:cNvGrpSpPr/>
            <p:nvPr/>
          </p:nvGrpSpPr>
          <p:grpSpPr>
            <a:xfrm>
              <a:off x="3276600" y="4495800"/>
              <a:ext cx="5791200" cy="2133600"/>
              <a:chOff x="152400" y="4572000"/>
              <a:chExt cx="5791200" cy="2133600"/>
            </a:xfrm>
          </p:grpSpPr>
          <p:grpSp>
            <p:nvGrpSpPr>
              <p:cNvPr id="147" name="Group 146"/>
              <p:cNvGrpSpPr/>
              <p:nvPr/>
            </p:nvGrpSpPr>
            <p:grpSpPr>
              <a:xfrm rot="16200000">
                <a:off x="2133601" y="2895601"/>
                <a:ext cx="1828799" cy="5486399"/>
                <a:chOff x="1295400" y="1752600"/>
                <a:chExt cx="1524000" cy="4648994"/>
              </a:xfrm>
            </p:grpSpPr>
            <p:cxnSp>
              <p:nvCxnSpPr>
                <p:cNvPr id="148" name="Straight Connector 147"/>
                <p:cNvCxnSpPr/>
                <p:nvPr/>
              </p:nvCxnSpPr>
              <p:spPr>
                <a:xfrm rot="5400000">
                  <a:off x="-76200" y="4267200"/>
                  <a:ext cx="4267200" cy="1588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rot="5400000">
                  <a:off x="1447800" y="2286000"/>
                  <a:ext cx="762000" cy="457200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0" name="Straight Connector 149"/>
                <p:cNvCxnSpPr/>
                <p:nvPr/>
              </p:nvCxnSpPr>
              <p:spPr>
                <a:xfrm rot="16200000" flipH="1">
                  <a:off x="1905000" y="2286000"/>
                  <a:ext cx="762000" cy="457200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Connector 150"/>
                <p:cNvCxnSpPr/>
                <p:nvPr/>
              </p:nvCxnSpPr>
              <p:spPr>
                <a:xfrm rot="5400000">
                  <a:off x="1104900" y="1943100"/>
                  <a:ext cx="1143000" cy="762000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Connector 151"/>
                <p:cNvCxnSpPr/>
                <p:nvPr/>
              </p:nvCxnSpPr>
              <p:spPr>
                <a:xfrm rot="16200000" flipH="1">
                  <a:off x="1866900" y="1943100"/>
                  <a:ext cx="1143000" cy="762000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1295400" y="2895600"/>
                  <a:ext cx="304800" cy="1588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2514600" y="2895600"/>
                  <a:ext cx="304800" cy="1588"/>
                </a:xfrm>
                <a:prstGeom prst="line">
                  <a:avLst/>
                </a:prstGeom>
                <a:ln w="101600" cap="rnd">
                  <a:solidFill>
                    <a:schemeClr val="tx1"/>
                  </a:solidFill>
                  <a:round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Rectangle 226"/>
              <p:cNvSpPr/>
              <p:nvPr/>
            </p:nvSpPr>
            <p:spPr>
              <a:xfrm>
                <a:off x="152400" y="4572000"/>
                <a:ext cx="5791200" cy="21336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5410200" y="4800600"/>
              <a:ext cx="2286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ATTACK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467600" y="1524000"/>
            <a:ext cx="1295400" cy="1219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</a:t>
            </a:r>
            <a:endParaRPr 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467600" y="2895600"/>
            <a:ext cx="1295400" cy="1219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</a:t>
            </a:r>
            <a:endParaRPr 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0" y="0"/>
            <a:ext cx="2281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WHITE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7467600" y="4267200"/>
            <a:ext cx="1295400" cy="1219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</a:t>
            </a:r>
            <a:endParaRPr 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7467600" y="5562600"/>
            <a:ext cx="1295400" cy="12192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</a:t>
            </a:r>
            <a:endParaRPr 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76200" y="4648200"/>
            <a:ext cx="5791200" cy="2133600"/>
            <a:chOff x="152400" y="4572000"/>
            <a:chExt cx="5791200" cy="2133600"/>
          </a:xfrm>
        </p:grpSpPr>
        <p:grpSp>
          <p:nvGrpSpPr>
            <p:cNvPr id="65" name="Group 146"/>
            <p:cNvGrpSpPr/>
            <p:nvPr/>
          </p:nvGrpSpPr>
          <p:grpSpPr>
            <a:xfrm rot="16200000">
              <a:off x="2133408" y="2895081"/>
              <a:ext cx="1829184" cy="5486399"/>
              <a:chOff x="1295400" y="1752600"/>
              <a:chExt cx="1524000" cy="4648994"/>
            </a:xfrm>
          </p:grpSpPr>
          <p:cxnSp>
            <p:nvCxnSpPr>
              <p:cNvPr id="67" name="Straight Connector 66"/>
              <p:cNvCxnSpPr/>
              <p:nvPr/>
            </p:nvCxnSpPr>
            <p:spPr>
              <a:xfrm rot="5400000">
                <a:off x="-76200" y="4267200"/>
                <a:ext cx="4267200" cy="1588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5400000">
                <a:off x="1447800" y="2286000"/>
                <a:ext cx="762000" cy="457200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16200000" flipH="1">
                <a:off x="1905000" y="2286000"/>
                <a:ext cx="762000" cy="457200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1104900" y="1943100"/>
                <a:ext cx="1143000" cy="762000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6200000" flipH="1">
                <a:off x="1866900" y="1943100"/>
                <a:ext cx="1143000" cy="762000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1295400" y="2895600"/>
                <a:ext cx="304800" cy="1588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2514600" y="2895600"/>
                <a:ext cx="304800" cy="1588"/>
              </a:xfrm>
              <a:prstGeom prst="line">
                <a:avLst/>
              </a:prstGeom>
              <a:ln w="101600" cap="rnd">
                <a:solidFill>
                  <a:schemeClr val="tx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Rectangle 65"/>
            <p:cNvSpPr/>
            <p:nvPr/>
          </p:nvSpPr>
          <p:spPr>
            <a:xfrm>
              <a:off x="152400" y="4572000"/>
              <a:ext cx="5791200" cy="2133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438400" y="1447800"/>
            <a:ext cx="2362200" cy="1600200"/>
            <a:chOff x="609600" y="762000"/>
            <a:chExt cx="2362200" cy="1600200"/>
          </a:xfrm>
        </p:grpSpPr>
        <p:grpSp>
          <p:nvGrpSpPr>
            <p:cNvPr id="104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39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41" name="Rectangle 40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42" name="Straight Connector 41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0" name="Oval 39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4" name="TextBox 43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Rectangle 75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6200" y="3048000"/>
            <a:ext cx="2362200" cy="1600200"/>
            <a:chOff x="609600" y="762000"/>
            <a:chExt cx="2362200" cy="1600200"/>
          </a:xfrm>
        </p:grpSpPr>
        <p:grpSp>
          <p:nvGrpSpPr>
            <p:cNvPr id="79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</p:grpSpPr>
          <p:grpSp>
            <p:nvGrpSpPr>
              <p:cNvPr id="81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84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86" name="Rectangle 85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88" name="Straight Connector 87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Straight Connector 88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85" name="Oval 84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2" name="TextBox 81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0" name="Rectangle 79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76200" y="1447800"/>
            <a:ext cx="2362200" cy="1600200"/>
            <a:chOff x="609600" y="762000"/>
            <a:chExt cx="2362200" cy="1600200"/>
          </a:xfrm>
        </p:grpSpPr>
        <p:grpSp>
          <p:nvGrpSpPr>
            <p:cNvPr id="91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</p:grpSpPr>
          <p:grpSp>
            <p:nvGrpSpPr>
              <p:cNvPr id="93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97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99" name="Rectangle 98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100" name="Straight Connector 99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8" name="Oval 97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4" name="TextBox 93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2438400" y="3048000"/>
            <a:ext cx="2362200" cy="1600200"/>
            <a:chOff x="609600" y="762000"/>
            <a:chExt cx="2362200" cy="1600200"/>
          </a:xfrm>
        </p:grpSpPr>
        <p:grpSp>
          <p:nvGrpSpPr>
            <p:cNvPr id="114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</p:grpSpPr>
          <p:grpSp>
            <p:nvGrpSpPr>
              <p:cNvPr id="116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118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120" name="Rectangle 119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9" name="Oval 118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17" name="TextBox 116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5" name="Rectangle 114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5867400" y="4648200"/>
            <a:ext cx="1066800" cy="1295400"/>
            <a:chOff x="4800600" y="3124200"/>
            <a:chExt cx="1066800" cy="1295400"/>
          </a:xfrm>
        </p:grpSpPr>
        <p:grpSp>
          <p:nvGrpSpPr>
            <p:cNvPr id="109" name="Group 108"/>
            <p:cNvGrpSpPr/>
            <p:nvPr/>
          </p:nvGrpSpPr>
          <p:grpSpPr>
            <a:xfrm>
              <a:off x="4876800" y="3200400"/>
              <a:ext cx="914402" cy="1143000"/>
              <a:chOff x="4876800" y="3810000"/>
              <a:chExt cx="914402" cy="1143000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4876800" y="4114800"/>
                <a:ext cx="914402" cy="838200"/>
                <a:chOff x="4800600" y="4114800"/>
                <a:chExt cx="914402" cy="838200"/>
              </a:xfrm>
            </p:grpSpPr>
            <p:sp>
              <p:nvSpPr>
                <p:cNvPr id="50" name="Rectangle 49"/>
                <p:cNvSpPr/>
                <p:nvPr/>
              </p:nvSpPr>
              <p:spPr>
                <a:xfrm>
                  <a:off x="4800600" y="4114800"/>
                  <a:ext cx="914400" cy="838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4800600" y="4114800"/>
                  <a:ext cx="914400" cy="838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rot="10800000" flipV="1">
                  <a:off x="4800601" y="4114800"/>
                  <a:ext cx="914401" cy="8382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/>
              <p:cNvCxnSpPr/>
              <p:nvPr/>
            </p:nvCxnSpPr>
            <p:spPr>
              <a:xfrm rot="10800000">
                <a:off x="5181600" y="3962400"/>
                <a:ext cx="3048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rot="5400000" flipH="1" flipV="1">
                <a:off x="5180806" y="3962400"/>
                <a:ext cx="305594" cy="7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/>
              <p:cNvSpPr txBox="1"/>
              <p:nvPr/>
            </p:nvSpPr>
            <p:spPr>
              <a:xfrm>
                <a:off x="5036929" y="4293513"/>
                <a:ext cx="678071" cy="430887"/>
              </a:xfrm>
              <a:prstGeom prst="rect">
                <a:avLst/>
              </a:prstGeom>
              <a:solidFill>
                <a:schemeClr val="bg1">
                  <a:alpha val="52000"/>
                </a:schemeClr>
              </a:solidFill>
              <a:ln w="381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APL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4800600" y="3124200"/>
              <a:ext cx="1066800" cy="1295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867400" y="152400"/>
            <a:ext cx="1066800" cy="1295400"/>
            <a:chOff x="7239000" y="685800"/>
            <a:chExt cx="1066800" cy="1295400"/>
          </a:xfrm>
        </p:grpSpPr>
        <p:grpSp>
          <p:nvGrpSpPr>
            <p:cNvPr id="108" name="Group 107"/>
            <p:cNvGrpSpPr/>
            <p:nvPr/>
          </p:nvGrpSpPr>
          <p:grpSpPr>
            <a:xfrm>
              <a:off x="7315200" y="762000"/>
              <a:ext cx="914400" cy="1143000"/>
              <a:chOff x="2743200" y="3657600"/>
              <a:chExt cx="914400" cy="1143000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2743200" y="3962400"/>
                <a:ext cx="914400" cy="838200"/>
                <a:chOff x="3733800" y="4114800"/>
                <a:chExt cx="914400" cy="838200"/>
              </a:xfrm>
            </p:grpSpPr>
            <p:sp>
              <p:nvSpPr>
                <p:cNvPr id="49" name="Oval 48"/>
                <p:cNvSpPr/>
                <p:nvPr/>
              </p:nvSpPr>
              <p:spPr>
                <a:xfrm>
                  <a:off x="3733800" y="4114800"/>
                  <a:ext cx="914400" cy="8382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2" name="Straight Connector 51"/>
                <p:cNvCxnSpPr>
                  <a:stCxn id="49" idx="1"/>
                  <a:endCxn id="49" idx="5"/>
                </p:cNvCxnSpPr>
                <p:nvPr/>
              </p:nvCxnSpPr>
              <p:spPr>
                <a:xfrm rot="16200000" flipH="1">
                  <a:off x="3894651" y="4210611"/>
                  <a:ext cx="592698" cy="64657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>
                  <a:stCxn id="49" idx="7"/>
                  <a:endCxn id="49" idx="3"/>
                </p:cNvCxnSpPr>
                <p:nvPr/>
              </p:nvCxnSpPr>
              <p:spPr>
                <a:xfrm rot="16200000" flipH="1" flipV="1">
                  <a:off x="3894651" y="4210611"/>
                  <a:ext cx="592698" cy="646578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82"/>
              <p:cNvCxnSpPr/>
              <p:nvPr/>
            </p:nvCxnSpPr>
            <p:spPr>
              <a:xfrm rot="10800000">
                <a:off x="3048000" y="3809206"/>
                <a:ext cx="3048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 flipH="1" flipV="1">
                <a:off x="3047999" y="3809206"/>
                <a:ext cx="304800" cy="1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TextBox 101"/>
              <p:cNvSpPr txBox="1"/>
              <p:nvPr/>
            </p:nvSpPr>
            <p:spPr>
              <a:xfrm>
                <a:off x="2989777" y="4141113"/>
                <a:ext cx="439223" cy="430887"/>
              </a:xfrm>
              <a:prstGeom prst="rect">
                <a:avLst/>
              </a:prstGeom>
              <a:solidFill>
                <a:schemeClr val="bg1">
                  <a:alpha val="55000"/>
                </a:schemeClr>
              </a:solidFill>
              <a:ln w="381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PL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3" name="Rectangle 122"/>
            <p:cNvSpPr/>
            <p:nvPr/>
          </p:nvSpPr>
          <p:spPr>
            <a:xfrm>
              <a:off x="7239000" y="685800"/>
              <a:ext cx="1066800" cy="1295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4800600" y="3048000"/>
            <a:ext cx="2133600" cy="1600200"/>
            <a:chOff x="6096000" y="1447800"/>
            <a:chExt cx="2133600" cy="1600200"/>
          </a:xfrm>
        </p:grpSpPr>
        <p:grpSp>
          <p:nvGrpSpPr>
            <p:cNvPr id="105" name="Group 104"/>
            <p:cNvGrpSpPr/>
            <p:nvPr/>
          </p:nvGrpSpPr>
          <p:grpSpPr>
            <a:xfrm>
              <a:off x="6096000" y="1447800"/>
              <a:ext cx="2133600" cy="1600200"/>
              <a:chOff x="838200" y="762000"/>
              <a:chExt cx="2133600" cy="1600200"/>
            </a:xfrm>
          </p:grpSpPr>
          <p:grpSp>
            <p:nvGrpSpPr>
              <p:cNvPr id="127" name="Group 37"/>
              <p:cNvGrpSpPr/>
              <p:nvPr/>
            </p:nvGrpSpPr>
            <p:grpSpPr>
              <a:xfrm>
                <a:off x="990600" y="8382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129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131" name="Rectangle 130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132" name="Straight Connector 131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0" name="Oval 129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7" name="Rectangle 106"/>
              <p:cNvSpPr/>
              <p:nvPr/>
            </p:nvSpPr>
            <p:spPr>
              <a:xfrm>
                <a:off x="838200" y="762000"/>
                <a:ext cx="21336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4" name="Oval 133"/>
            <p:cNvSpPr/>
            <p:nvPr/>
          </p:nvSpPr>
          <p:spPr>
            <a:xfrm>
              <a:off x="6858000" y="1524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5" name="Oval 134"/>
            <p:cNvSpPr/>
            <p:nvPr/>
          </p:nvSpPr>
          <p:spPr>
            <a:xfrm>
              <a:off x="7315200" y="1524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4800600" y="1447800"/>
            <a:ext cx="2133600" cy="1600200"/>
            <a:chOff x="6096000" y="1447800"/>
            <a:chExt cx="2133600" cy="1600200"/>
          </a:xfrm>
        </p:grpSpPr>
        <p:grpSp>
          <p:nvGrpSpPr>
            <p:cNvPr id="139" name="Group 104"/>
            <p:cNvGrpSpPr/>
            <p:nvPr/>
          </p:nvGrpSpPr>
          <p:grpSpPr>
            <a:xfrm>
              <a:off x="6096000" y="1447800"/>
              <a:ext cx="2133600" cy="1600200"/>
              <a:chOff x="838200" y="762000"/>
              <a:chExt cx="2133600" cy="1600200"/>
            </a:xfrm>
          </p:grpSpPr>
          <p:grpSp>
            <p:nvGrpSpPr>
              <p:cNvPr id="142" name="Group 37"/>
              <p:cNvGrpSpPr/>
              <p:nvPr/>
            </p:nvGrpSpPr>
            <p:grpSpPr>
              <a:xfrm>
                <a:off x="990600" y="8382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144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146" name="Rectangle 145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147" name="Straight Connector 146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5" name="Oval 144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43" name="Rectangle 142"/>
              <p:cNvSpPr/>
              <p:nvPr/>
            </p:nvSpPr>
            <p:spPr>
              <a:xfrm>
                <a:off x="838200" y="762000"/>
                <a:ext cx="21336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0" name="Oval 139"/>
            <p:cNvSpPr/>
            <p:nvPr/>
          </p:nvSpPr>
          <p:spPr>
            <a:xfrm>
              <a:off x="6858000" y="1524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7315200" y="1524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189"/>
          <p:cNvGrpSpPr/>
          <p:nvPr/>
        </p:nvGrpSpPr>
        <p:grpSpPr>
          <a:xfrm>
            <a:off x="5029200" y="5181600"/>
            <a:ext cx="2590800" cy="1600200"/>
            <a:chOff x="5867400" y="0"/>
            <a:chExt cx="2590800" cy="1600200"/>
          </a:xfrm>
        </p:grpSpPr>
        <p:grpSp>
          <p:nvGrpSpPr>
            <p:cNvPr id="36" name="Group 164"/>
            <p:cNvGrpSpPr/>
            <p:nvPr/>
          </p:nvGrpSpPr>
          <p:grpSpPr>
            <a:xfrm>
              <a:off x="5867400" y="0"/>
              <a:ext cx="2590800" cy="1600200"/>
              <a:chOff x="6705600" y="76200"/>
              <a:chExt cx="2590800" cy="1600200"/>
            </a:xfrm>
          </p:grpSpPr>
          <p:grpSp>
            <p:nvGrpSpPr>
              <p:cNvPr id="38" name="Group 103"/>
              <p:cNvGrpSpPr/>
              <p:nvPr/>
            </p:nvGrpSpPr>
            <p:grpSpPr>
              <a:xfrm>
                <a:off x="6705600" y="152400"/>
                <a:ext cx="2209800" cy="1371600"/>
                <a:chOff x="2438400" y="228600"/>
                <a:chExt cx="2209800" cy="1371600"/>
              </a:xfrm>
            </p:grpSpPr>
            <p:grpSp>
              <p:nvGrpSpPr>
                <p:cNvPr id="40" name="Group 37"/>
                <p:cNvGrpSpPr/>
                <p:nvPr/>
              </p:nvGrpSpPr>
              <p:grpSpPr>
                <a:xfrm>
                  <a:off x="2819400" y="228600"/>
                  <a:ext cx="1828800" cy="1371600"/>
                  <a:chOff x="3505200" y="1981200"/>
                  <a:chExt cx="1828800" cy="1371600"/>
                </a:xfrm>
              </p:grpSpPr>
              <p:grpSp>
                <p:nvGrpSpPr>
                  <p:cNvPr id="42" name="Group 16"/>
                  <p:cNvGrpSpPr/>
                  <p:nvPr/>
                </p:nvGrpSpPr>
                <p:grpSpPr>
                  <a:xfrm>
                    <a:off x="3505200" y="2209800"/>
                    <a:ext cx="1828800" cy="1143000"/>
                    <a:chOff x="3581400" y="457200"/>
                    <a:chExt cx="1828800" cy="1143000"/>
                  </a:xfrm>
                </p:grpSpPr>
                <p:sp>
                  <p:nvSpPr>
                    <p:cNvPr id="44" name="Rectangle 43"/>
                    <p:cNvSpPr/>
                    <p:nvPr/>
                  </p:nvSpPr>
                  <p:spPr>
                    <a:xfrm>
                      <a:off x="3581400" y="457200"/>
                      <a:ext cx="1828800" cy="11430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 rot="10800000" flipV="1"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43" name="Oval 42"/>
                  <p:cNvSpPr/>
                  <p:nvPr/>
                </p:nvSpPr>
                <p:spPr>
                  <a:xfrm>
                    <a:off x="4343400" y="1981200"/>
                    <a:ext cx="152400" cy="1524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1" name="TextBox 40"/>
                <p:cNvSpPr txBox="1"/>
                <p:nvPr/>
              </p:nvSpPr>
              <p:spPr>
                <a:xfrm>
                  <a:off x="2438400" y="457200"/>
                  <a:ext cx="423514" cy="523220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n>
                        <a:solidFill>
                          <a:schemeClr val="tx1"/>
                        </a:solidFill>
                      </a:ln>
                      <a:latin typeface="Arial" pitchFamily="34" charset="0"/>
                      <a:cs typeface="Arial" pitchFamily="34" charset="0"/>
                    </a:rPr>
                    <a:t>B</a:t>
                  </a:r>
                  <a:endParaRPr lang="en-US" sz="2800" dirty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9" name="Rectangle 38"/>
              <p:cNvSpPr/>
              <p:nvPr/>
            </p:nvSpPr>
            <p:spPr>
              <a:xfrm>
                <a:off x="6705600" y="76200"/>
                <a:ext cx="25908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8073158" y="314980"/>
              <a:ext cx="385042" cy="52322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2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176"/>
          <p:cNvGrpSpPr/>
          <p:nvPr/>
        </p:nvGrpSpPr>
        <p:grpSpPr>
          <a:xfrm>
            <a:off x="2438400" y="5181600"/>
            <a:ext cx="2590800" cy="1600200"/>
            <a:chOff x="5867400" y="0"/>
            <a:chExt cx="2590800" cy="1600200"/>
          </a:xfrm>
        </p:grpSpPr>
        <p:grpSp>
          <p:nvGrpSpPr>
            <p:cNvPr id="51" name="Group 164"/>
            <p:cNvGrpSpPr/>
            <p:nvPr/>
          </p:nvGrpSpPr>
          <p:grpSpPr>
            <a:xfrm>
              <a:off x="5867400" y="0"/>
              <a:ext cx="2590800" cy="1600200"/>
              <a:chOff x="6705600" y="76200"/>
              <a:chExt cx="2590800" cy="1600200"/>
            </a:xfrm>
          </p:grpSpPr>
          <p:grpSp>
            <p:nvGrpSpPr>
              <p:cNvPr id="53" name="Group 103"/>
              <p:cNvGrpSpPr/>
              <p:nvPr/>
            </p:nvGrpSpPr>
            <p:grpSpPr>
              <a:xfrm>
                <a:off x="6705600" y="152400"/>
                <a:ext cx="2209800" cy="1371600"/>
                <a:chOff x="2438400" y="228600"/>
                <a:chExt cx="2209800" cy="1371600"/>
              </a:xfrm>
            </p:grpSpPr>
            <p:grpSp>
              <p:nvGrpSpPr>
                <p:cNvPr id="55" name="Group 37"/>
                <p:cNvGrpSpPr/>
                <p:nvPr/>
              </p:nvGrpSpPr>
              <p:grpSpPr>
                <a:xfrm>
                  <a:off x="2819400" y="228600"/>
                  <a:ext cx="1828800" cy="1371600"/>
                  <a:chOff x="3505200" y="1981200"/>
                  <a:chExt cx="1828800" cy="1371600"/>
                </a:xfrm>
              </p:grpSpPr>
              <p:grpSp>
                <p:nvGrpSpPr>
                  <p:cNvPr id="57" name="Group 16"/>
                  <p:cNvGrpSpPr/>
                  <p:nvPr/>
                </p:nvGrpSpPr>
                <p:grpSpPr>
                  <a:xfrm>
                    <a:off x="3505200" y="2209800"/>
                    <a:ext cx="1828800" cy="1143000"/>
                    <a:chOff x="3581400" y="457200"/>
                    <a:chExt cx="1828800" cy="1143000"/>
                  </a:xfrm>
                </p:grpSpPr>
                <p:sp>
                  <p:nvSpPr>
                    <p:cNvPr id="59" name="Rectangle 58"/>
                    <p:cNvSpPr/>
                    <p:nvPr/>
                  </p:nvSpPr>
                  <p:spPr>
                    <a:xfrm>
                      <a:off x="3581400" y="457200"/>
                      <a:ext cx="1828800" cy="11430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60" name="Straight Connector 59"/>
                    <p:cNvCxnSpPr/>
                    <p:nvPr/>
                  </p:nvCxnSpPr>
                  <p:spPr>
                    <a:xfrm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1" name="Straight Connector 60"/>
                    <p:cNvCxnSpPr/>
                    <p:nvPr/>
                  </p:nvCxnSpPr>
                  <p:spPr>
                    <a:xfrm rot="10800000" flipV="1"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8" name="Oval 57"/>
                  <p:cNvSpPr/>
                  <p:nvPr/>
                </p:nvSpPr>
                <p:spPr>
                  <a:xfrm>
                    <a:off x="4343400" y="1981200"/>
                    <a:ext cx="152400" cy="1524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56" name="TextBox 55"/>
                <p:cNvSpPr txBox="1"/>
                <p:nvPr/>
              </p:nvSpPr>
              <p:spPr>
                <a:xfrm>
                  <a:off x="2438400" y="457200"/>
                  <a:ext cx="423514" cy="523220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n>
                        <a:solidFill>
                          <a:schemeClr val="tx1"/>
                        </a:solidFill>
                      </a:ln>
                      <a:latin typeface="Arial" pitchFamily="34" charset="0"/>
                      <a:cs typeface="Arial" pitchFamily="34" charset="0"/>
                    </a:rPr>
                    <a:t>A</a:t>
                  </a:r>
                  <a:endParaRPr lang="en-US" sz="2800" dirty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54" name="Rectangle 53"/>
              <p:cNvSpPr/>
              <p:nvPr/>
            </p:nvSpPr>
            <p:spPr>
              <a:xfrm>
                <a:off x="6705600" y="76200"/>
                <a:ext cx="25908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>
              <a:off x="8073158" y="314980"/>
              <a:ext cx="385042" cy="52322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2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3" name="Group 176"/>
          <p:cNvGrpSpPr/>
          <p:nvPr/>
        </p:nvGrpSpPr>
        <p:grpSpPr>
          <a:xfrm>
            <a:off x="2438400" y="3581400"/>
            <a:ext cx="2590800" cy="1600200"/>
            <a:chOff x="5867400" y="0"/>
            <a:chExt cx="2590800" cy="1600200"/>
          </a:xfrm>
        </p:grpSpPr>
        <p:grpSp>
          <p:nvGrpSpPr>
            <p:cNvPr id="76" name="Group 164"/>
            <p:cNvGrpSpPr/>
            <p:nvPr/>
          </p:nvGrpSpPr>
          <p:grpSpPr>
            <a:xfrm>
              <a:off x="5867400" y="0"/>
              <a:ext cx="2590800" cy="1600200"/>
              <a:chOff x="6705600" y="76200"/>
              <a:chExt cx="2590800" cy="1600200"/>
            </a:xfrm>
          </p:grpSpPr>
          <p:grpSp>
            <p:nvGrpSpPr>
              <p:cNvPr id="78" name="Group 103"/>
              <p:cNvGrpSpPr/>
              <p:nvPr/>
            </p:nvGrpSpPr>
            <p:grpSpPr>
              <a:xfrm>
                <a:off x="6705600" y="152400"/>
                <a:ext cx="2209800" cy="1371600"/>
                <a:chOff x="2438400" y="228600"/>
                <a:chExt cx="2209800" cy="1371600"/>
              </a:xfrm>
            </p:grpSpPr>
            <p:grpSp>
              <p:nvGrpSpPr>
                <p:cNvPr id="80" name="Group 37"/>
                <p:cNvGrpSpPr/>
                <p:nvPr/>
              </p:nvGrpSpPr>
              <p:grpSpPr>
                <a:xfrm>
                  <a:off x="2819400" y="228600"/>
                  <a:ext cx="1828800" cy="1371600"/>
                  <a:chOff x="3505200" y="1981200"/>
                  <a:chExt cx="1828800" cy="1371600"/>
                </a:xfrm>
              </p:grpSpPr>
              <p:grpSp>
                <p:nvGrpSpPr>
                  <p:cNvPr id="82" name="Group 16"/>
                  <p:cNvGrpSpPr/>
                  <p:nvPr/>
                </p:nvGrpSpPr>
                <p:grpSpPr>
                  <a:xfrm>
                    <a:off x="3505200" y="2209800"/>
                    <a:ext cx="1828800" cy="1143000"/>
                    <a:chOff x="3581400" y="457200"/>
                    <a:chExt cx="1828800" cy="1143000"/>
                  </a:xfrm>
                </p:grpSpPr>
                <p:sp>
                  <p:nvSpPr>
                    <p:cNvPr id="84" name="Rectangle 83"/>
                    <p:cNvSpPr/>
                    <p:nvPr/>
                  </p:nvSpPr>
                  <p:spPr>
                    <a:xfrm>
                      <a:off x="3581400" y="457200"/>
                      <a:ext cx="1828800" cy="11430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85" name="Straight Connector 84"/>
                    <p:cNvCxnSpPr/>
                    <p:nvPr/>
                  </p:nvCxnSpPr>
                  <p:spPr>
                    <a:xfrm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Straight Connector 85"/>
                    <p:cNvCxnSpPr/>
                    <p:nvPr/>
                  </p:nvCxnSpPr>
                  <p:spPr>
                    <a:xfrm rot="10800000" flipV="1"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83" name="Oval 82"/>
                  <p:cNvSpPr/>
                  <p:nvPr/>
                </p:nvSpPr>
                <p:spPr>
                  <a:xfrm>
                    <a:off x="4343400" y="1981200"/>
                    <a:ext cx="152400" cy="1524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81" name="TextBox 80"/>
                <p:cNvSpPr txBox="1"/>
                <p:nvPr/>
              </p:nvSpPr>
              <p:spPr>
                <a:xfrm>
                  <a:off x="2438400" y="457200"/>
                  <a:ext cx="423514" cy="523220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n>
                        <a:solidFill>
                          <a:schemeClr val="tx1"/>
                        </a:solidFill>
                      </a:ln>
                      <a:latin typeface="Arial" pitchFamily="34" charset="0"/>
                      <a:cs typeface="Arial" pitchFamily="34" charset="0"/>
                    </a:rPr>
                    <a:t>A</a:t>
                  </a:r>
                  <a:endParaRPr lang="en-US" sz="2800" dirty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9" name="Rectangle 78"/>
              <p:cNvSpPr/>
              <p:nvPr/>
            </p:nvSpPr>
            <p:spPr>
              <a:xfrm>
                <a:off x="6705600" y="76200"/>
                <a:ext cx="25908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8073158" y="314980"/>
              <a:ext cx="385042" cy="52322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1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8" name="Group 189"/>
          <p:cNvGrpSpPr/>
          <p:nvPr/>
        </p:nvGrpSpPr>
        <p:grpSpPr>
          <a:xfrm>
            <a:off x="5029200" y="3581400"/>
            <a:ext cx="2590800" cy="1600200"/>
            <a:chOff x="5867400" y="0"/>
            <a:chExt cx="2590800" cy="1600200"/>
          </a:xfrm>
        </p:grpSpPr>
        <p:grpSp>
          <p:nvGrpSpPr>
            <p:cNvPr id="91" name="Group 164"/>
            <p:cNvGrpSpPr/>
            <p:nvPr/>
          </p:nvGrpSpPr>
          <p:grpSpPr>
            <a:xfrm>
              <a:off x="5867400" y="0"/>
              <a:ext cx="2590800" cy="1600200"/>
              <a:chOff x="6705600" y="76200"/>
              <a:chExt cx="2590800" cy="1600200"/>
            </a:xfrm>
          </p:grpSpPr>
          <p:grpSp>
            <p:nvGrpSpPr>
              <p:cNvPr id="93" name="Group 103"/>
              <p:cNvGrpSpPr/>
              <p:nvPr/>
            </p:nvGrpSpPr>
            <p:grpSpPr>
              <a:xfrm>
                <a:off x="6705600" y="152400"/>
                <a:ext cx="2209800" cy="1371600"/>
                <a:chOff x="2438400" y="228600"/>
                <a:chExt cx="2209800" cy="1371600"/>
              </a:xfrm>
            </p:grpSpPr>
            <p:grpSp>
              <p:nvGrpSpPr>
                <p:cNvPr id="95" name="Group 37"/>
                <p:cNvGrpSpPr/>
                <p:nvPr/>
              </p:nvGrpSpPr>
              <p:grpSpPr>
                <a:xfrm>
                  <a:off x="2819400" y="228600"/>
                  <a:ext cx="1828800" cy="1371600"/>
                  <a:chOff x="3505200" y="1981200"/>
                  <a:chExt cx="1828800" cy="1371600"/>
                </a:xfrm>
              </p:grpSpPr>
              <p:grpSp>
                <p:nvGrpSpPr>
                  <p:cNvPr id="97" name="Group 16"/>
                  <p:cNvGrpSpPr/>
                  <p:nvPr/>
                </p:nvGrpSpPr>
                <p:grpSpPr>
                  <a:xfrm>
                    <a:off x="3505200" y="2209800"/>
                    <a:ext cx="1828800" cy="1143000"/>
                    <a:chOff x="3581400" y="457200"/>
                    <a:chExt cx="1828800" cy="1143000"/>
                  </a:xfrm>
                </p:grpSpPr>
                <p:sp>
                  <p:nvSpPr>
                    <p:cNvPr id="99" name="Rectangle 98"/>
                    <p:cNvSpPr/>
                    <p:nvPr/>
                  </p:nvSpPr>
                  <p:spPr>
                    <a:xfrm>
                      <a:off x="3581400" y="457200"/>
                      <a:ext cx="1828800" cy="11430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p:txBody>
                </p:sp>
                <p:cxnSp>
                  <p:nvCxnSpPr>
                    <p:cNvPr id="100" name="Straight Connector 99"/>
                    <p:cNvCxnSpPr/>
                    <p:nvPr/>
                  </p:nvCxnSpPr>
                  <p:spPr>
                    <a:xfrm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/>
                    <p:cNvCxnSpPr/>
                    <p:nvPr/>
                  </p:nvCxnSpPr>
                  <p:spPr>
                    <a:xfrm rot="10800000" flipV="1">
                      <a:off x="3581400" y="457200"/>
                      <a:ext cx="1828800" cy="1143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98" name="Oval 97"/>
                  <p:cNvSpPr/>
                  <p:nvPr/>
                </p:nvSpPr>
                <p:spPr>
                  <a:xfrm>
                    <a:off x="4343400" y="1981200"/>
                    <a:ext cx="152400" cy="152400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96" name="TextBox 95"/>
                <p:cNvSpPr txBox="1"/>
                <p:nvPr/>
              </p:nvSpPr>
              <p:spPr>
                <a:xfrm>
                  <a:off x="2438400" y="457200"/>
                  <a:ext cx="423514" cy="523220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>
                      <a:ln>
                        <a:solidFill>
                          <a:schemeClr val="tx1"/>
                        </a:solidFill>
                      </a:ln>
                      <a:latin typeface="Arial" pitchFamily="34" charset="0"/>
                      <a:cs typeface="Arial" pitchFamily="34" charset="0"/>
                    </a:rPr>
                    <a:t>B</a:t>
                  </a:r>
                  <a:endParaRPr lang="en-US" sz="2800" dirty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94" name="Rectangle 93"/>
              <p:cNvSpPr/>
              <p:nvPr/>
            </p:nvSpPr>
            <p:spPr>
              <a:xfrm>
                <a:off x="6705600" y="76200"/>
                <a:ext cx="2590800" cy="1600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2" name="TextBox 91"/>
            <p:cNvSpPr txBox="1"/>
            <p:nvPr/>
          </p:nvSpPr>
          <p:spPr>
            <a:xfrm>
              <a:off x="8073158" y="314980"/>
              <a:ext cx="385042" cy="52322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1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4419600" y="76200"/>
            <a:ext cx="4648200" cy="3505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	     	______________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		______________</a:t>
            </a:r>
          </a:p>
          <a:p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LD TIME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	______________</a:t>
            </a:r>
          </a:p>
          <a:p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         	______________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0" y="0"/>
            <a:ext cx="22810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WHITE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76200" y="3581400"/>
            <a:ext cx="2362200" cy="1600200"/>
            <a:chOff x="609600" y="762000"/>
            <a:chExt cx="2362200" cy="1600200"/>
          </a:xfrm>
          <a:noFill/>
        </p:grpSpPr>
        <p:grpSp>
          <p:nvGrpSpPr>
            <p:cNvPr id="65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  <a:grpFill/>
          </p:grpSpPr>
          <p:grpSp>
            <p:nvGrpSpPr>
              <p:cNvPr id="67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  <a:grpFill/>
            </p:grpSpPr>
            <p:grpSp>
              <p:nvGrpSpPr>
                <p:cNvPr id="69" name="Group 16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  <a:grpFill/>
              </p:grpSpPr>
              <p:sp>
                <p:nvSpPr>
                  <p:cNvPr id="71" name="Rectangle 70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ln>
                        <a:solidFill>
                          <a:schemeClr val="bg1"/>
                        </a:solidFill>
                      </a:ln>
                      <a:solidFill>
                        <a:schemeClr val="bg1"/>
                      </a:solidFill>
                    </a:endParaRPr>
                  </a:p>
                </p:txBody>
              </p:sp>
              <p:cxnSp>
                <p:nvCxnSpPr>
                  <p:cNvPr id="72" name="Straight Connector 71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grpFill/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70" name="Oval 69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8" name="TextBox 67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grp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1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76200" y="5181600"/>
            <a:ext cx="2362200" cy="1600200"/>
            <a:chOff x="609600" y="762000"/>
            <a:chExt cx="2362200" cy="1600200"/>
          </a:xfrm>
        </p:grpSpPr>
        <p:grpSp>
          <p:nvGrpSpPr>
            <p:cNvPr id="87" name="Group 103"/>
            <p:cNvGrpSpPr/>
            <p:nvPr/>
          </p:nvGrpSpPr>
          <p:grpSpPr>
            <a:xfrm>
              <a:off x="609600" y="838200"/>
              <a:ext cx="2209800" cy="1371600"/>
              <a:chOff x="2438400" y="228600"/>
              <a:chExt cx="2209800" cy="1371600"/>
            </a:xfrm>
          </p:grpSpPr>
          <p:grpSp>
            <p:nvGrpSpPr>
              <p:cNvPr id="90" name="Group 37"/>
              <p:cNvGrpSpPr/>
              <p:nvPr/>
            </p:nvGrpSpPr>
            <p:grpSpPr>
              <a:xfrm>
                <a:off x="2819400" y="228600"/>
                <a:ext cx="1828800" cy="1371600"/>
                <a:chOff x="3505200" y="1981200"/>
                <a:chExt cx="1828800" cy="1371600"/>
              </a:xfrm>
            </p:grpSpPr>
            <p:grpSp>
              <p:nvGrpSpPr>
                <p:cNvPr id="103" name="Group 101"/>
                <p:cNvGrpSpPr/>
                <p:nvPr/>
              </p:nvGrpSpPr>
              <p:grpSpPr>
                <a:xfrm>
                  <a:off x="3505200" y="2209800"/>
                  <a:ext cx="1828800" cy="1143000"/>
                  <a:chOff x="3581400" y="457200"/>
                  <a:chExt cx="1828800" cy="1143000"/>
                </a:xfrm>
              </p:grpSpPr>
              <p:sp>
                <p:nvSpPr>
                  <p:cNvPr id="105" name="Rectangle 104"/>
                  <p:cNvSpPr/>
                  <p:nvPr/>
                </p:nvSpPr>
                <p:spPr>
                  <a:xfrm>
                    <a:off x="3581400" y="457200"/>
                    <a:ext cx="1828800" cy="11430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tx1"/>
                        </a:solidFill>
                      </a:ln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106" name="Straight Connector 105"/>
                  <p:cNvCxnSpPr/>
                  <p:nvPr/>
                </p:nvCxnSpPr>
                <p:spPr>
                  <a:xfrm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7" name="Straight Connector 106"/>
                  <p:cNvCxnSpPr/>
                  <p:nvPr/>
                </p:nvCxnSpPr>
                <p:spPr>
                  <a:xfrm rot="10800000" flipV="1">
                    <a:off x="3581400" y="457200"/>
                    <a:ext cx="1828800" cy="1143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4" name="Oval 103"/>
                <p:cNvSpPr/>
                <p:nvPr/>
              </p:nvSpPr>
              <p:spPr>
                <a:xfrm>
                  <a:off x="4343400" y="1981200"/>
                  <a:ext cx="152400" cy="152400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2" name="TextBox 101"/>
              <p:cNvSpPr txBox="1"/>
              <p:nvPr/>
            </p:nvSpPr>
            <p:spPr>
              <a:xfrm>
                <a:off x="2438400" y="457200"/>
                <a:ext cx="385042" cy="523220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ln>
                      <a:solidFill>
                        <a:schemeClr val="tx1"/>
                      </a:solidFill>
                    </a:ln>
                    <a:latin typeface="Arial" pitchFamily="34" charset="0"/>
                    <a:cs typeface="Arial" pitchFamily="34" charset="0"/>
                  </a:rPr>
                  <a:t>2</a:t>
                </a:r>
                <a:endParaRPr lang="en-US" sz="2800" dirty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9" name="Rectangle 88"/>
            <p:cNvSpPr/>
            <p:nvPr/>
          </p:nvSpPr>
          <p:spPr>
            <a:xfrm>
              <a:off x="609600" y="762000"/>
              <a:ext cx="2362200" cy="1600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0" name="Straight Connector 109"/>
          <p:cNvCxnSpPr/>
          <p:nvPr/>
        </p:nvCxnSpPr>
        <p:spPr>
          <a:xfrm flipV="1">
            <a:off x="3657600" y="3657602"/>
            <a:ext cx="152402" cy="152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V="1">
            <a:off x="6248400" y="5257800"/>
            <a:ext cx="152402" cy="152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3657600" y="5257800"/>
            <a:ext cx="152402" cy="152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6248400" y="3657600"/>
            <a:ext cx="152402" cy="152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" y="13716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RECON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057400" y="13716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RECON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038600" y="13716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&amp; S</a:t>
            </a:r>
            <a:endParaRPr lang="en-US" sz="2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6200" y="32004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SECURITY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19800" y="13716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 &amp; S</a:t>
            </a:r>
            <a:endParaRPr lang="en-US" sz="2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057400" y="32004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SECURITY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76200" y="50292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SURV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981200" y="51054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3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SURV</a:t>
            </a:r>
            <a:endParaRPr lang="en-US" sz="3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019800" y="32004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LEADER</a:t>
            </a:r>
          </a:p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RECON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038600" y="32004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LEADER</a:t>
            </a:r>
          </a:p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RECON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4038600" y="50292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ROUTE REC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019800" y="5029200"/>
            <a:ext cx="1828800" cy="17526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rm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SLLS</a:t>
            </a:r>
            <a:endParaRPr lang="en-US" sz="4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0"/>
            <a:ext cx="2622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YELLOW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14600" y="152400"/>
            <a:ext cx="5791200" cy="76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LOA</a:t>
            </a:r>
            <a:endParaRPr lang="en-US" sz="6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791200" y="3429000"/>
            <a:ext cx="5791200" cy="762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LOA</a:t>
            </a:r>
            <a:endParaRPr lang="en-US" sz="60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 rot="16200000">
            <a:off x="4114800" y="1828800"/>
            <a:ext cx="6553200" cy="3200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8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</a:t>
            </a:r>
            <a:endParaRPr lang="en-US" sz="8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 rot="16200000">
            <a:off x="1333499" y="2171700"/>
            <a:ext cx="5791200" cy="2667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8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</a:t>
            </a:r>
            <a:endParaRPr lang="en-US" sz="8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941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RED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10"/>
          <p:cNvSpPr/>
          <p:nvPr/>
        </p:nvSpPr>
        <p:spPr>
          <a:xfrm rot="10800000">
            <a:off x="6248400" y="2438400"/>
            <a:ext cx="762000" cy="4572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48400" y="1600200"/>
            <a:ext cx="762000" cy="838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ERP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Isosceles Triangle 14"/>
          <p:cNvSpPr/>
          <p:nvPr/>
        </p:nvSpPr>
        <p:spPr>
          <a:xfrm rot="10800000">
            <a:off x="6172200" y="990600"/>
            <a:ext cx="762000" cy="4572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72200" y="152400"/>
            <a:ext cx="762000" cy="838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ERP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Isosceles Triangle 17"/>
          <p:cNvSpPr/>
          <p:nvPr/>
        </p:nvSpPr>
        <p:spPr>
          <a:xfrm rot="10800000">
            <a:off x="7162800" y="990600"/>
            <a:ext cx="762000" cy="4572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162800" y="152400"/>
            <a:ext cx="762000" cy="838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ERP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Isosceles Triangle 20"/>
          <p:cNvSpPr/>
          <p:nvPr/>
        </p:nvSpPr>
        <p:spPr>
          <a:xfrm rot="10800000">
            <a:off x="8153400" y="990600"/>
            <a:ext cx="762000" cy="45720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153400" y="152400"/>
            <a:ext cx="762000" cy="838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ERP</a:t>
            </a:r>
            <a:endParaRPr lang="en-U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52400" y="762000"/>
            <a:ext cx="1066800" cy="2286000"/>
            <a:chOff x="152400" y="152400"/>
            <a:chExt cx="1066800" cy="2286000"/>
          </a:xfrm>
        </p:grpSpPr>
        <p:sp>
          <p:nvSpPr>
            <p:cNvPr id="24" name="Isosceles Triangle 23"/>
            <p:cNvSpPr/>
            <p:nvPr/>
          </p:nvSpPr>
          <p:spPr>
            <a:xfrm rot="10800000">
              <a:off x="152400" y="1631576"/>
              <a:ext cx="1066800" cy="806824"/>
            </a:xfrm>
            <a:prstGeom prst="triangl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52400" y="152400"/>
              <a:ext cx="1066800" cy="1479176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ASSLT</a:t>
              </a:r>
            </a:p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POS</a:t>
              </a:r>
              <a:endParaRPr lang="en-US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Oval 25"/>
          <p:cNvSpPr/>
          <p:nvPr/>
        </p:nvSpPr>
        <p:spPr>
          <a:xfrm>
            <a:off x="1524000" y="304800"/>
            <a:ext cx="2133600" cy="2133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AA</a:t>
            </a:r>
            <a:endParaRPr lang="en-US" sz="7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Group 50"/>
          <p:cNvGrpSpPr/>
          <p:nvPr/>
        </p:nvGrpSpPr>
        <p:grpSpPr>
          <a:xfrm rot="10800000">
            <a:off x="4419600" y="228599"/>
            <a:ext cx="1752600" cy="4648200"/>
            <a:chOff x="7239000" y="2057400"/>
            <a:chExt cx="1752600" cy="4648200"/>
          </a:xfrm>
        </p:grpSpPr>
        <p:sp>
          <p:nvSpPr>
            <p:cNvPr id="36" name="Right Arrow 35"/>
            <p:cNvSpPr/>
            <p:nvPr/>
          </p:nvSpPr>
          <p:spPr>
            <a:xfrm rot="16200000">
              <a:off x="5791200" y="3505200"/>
              <a:ext cx="4648200" cy="1752600"/>
            </a:xfrm>
            <a:prstGeom prst="rightArrow">
              <a:avLst>
                <a:gd name="adj1" fmla="val 50000"/>
                <a:gd name="adj2" fmla="val 83557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696200" y="2533471"/>
              <a:ext cx="914400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72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N</a:t>
              </a:r>
              <a:endParaRPr lang="en-US" sz="72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Oval 38"/>
          <p:cNvSpPr/>
          <p:nvPr/>
        </p:nvSpPr>
        <p:spPr>
          <a:xfrm>
            <a:off x="76200" y="5257800"/>
            <a:ext cx="1600200" cy="15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RP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0"/>
            <a:ext cx="2146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BLUE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676400" y="3733800"/>
            <a:ext cx="3200400" cy="3048000"/>
            <a:chOff x="2590800" y="2819400"/>
            <a:chExt cx="4114800" cy="3886200"/>
          </a:xfrm>
        </p:grpSpPr>
        <p:sp>
          <p:nvSpPr>
            <p:cNvPr id="29" name="Oval 28"/>
            <p:cNvSpPr/>
            <p:nvPr/>
          </p:nvSpPr>
          <p:spPr>
            <a:xfrm>
              <a:off x="2590800" y="2819400"/>
              <a:ext cx="4114800" cy="38862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ORP</a:t>
              </a:r>
              <a:endParaRPr lang="en-US" sz="6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43400" y="281940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12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90800" y="450598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9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0" y="450598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3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43400" y="617220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6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43400" y="3362980"/>
              <a:ext cx="6096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343400" y="5638800"/>
              <a:ext cx="6096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2" name="Oval 41"/>
          <p:cNvSpPr/>
          <p:nvPr/>
        </p:nvSpPr>
        <p:spPr>
          <a:xfrm>
            <a:off x="76200" y="3657600"/>
            <a:ext cx="1600200" cy="15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RP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867400" y="3733800"/>
            <a:ext cx="3200400" cy="3048000"/>
            <a:chOff x="2590800" y="2819400"/>
            <a:chExt cx="4114800" cy="3886200"/>
          </a:xfrm>
        </p:grpSpPr>
        <p:sp>
          <p:nvSpPr>
            <p:cNvPr id="44" name="Oval 43"/>
            <p:cNvSpPr/>
            <p:nvPr/>
          </p:nvSpPr>
          <p:spPr>
            <a:xfrm>
              <a:off x="2590800" y="2819400"/>
              <a:ext cx="4114800" cy="38862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ORP</a:t>
              </a:r>
              <a:endParaRPr lang="en-US" sz="66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343400" y="281940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12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90800" y="450598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9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96000" y="450598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3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343400" y="6172200"/>
              <a:ext cx="609600" cy="4976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6</a:t>
              </a:r>
              <a:endParaRPr lang="en-US" sz="20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343400" y="3362980"/>
              <a:ext cx="6096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A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343400" y="5638800"/>
              <a:ext cx="6096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sz="28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1524000" y="762000"/>
            <a:ext cx="1295400" cy="1295400"/>
            <a:chOff x="1524000" y="1295400"/>
            <a:chExt cx="1295400" cy="1295400"/>
          </a:xfrm>
        </p:grpSpPr>
        <p:sp>
          <p:nvSpPr>
            <p:cNvPr id="30" name="Oval 29"/>
            <p:cNvSpPr/>
            <p:nvPr/>
          </p:nvSpPr>
          <p:spPr>
            <a:xfrm>
              <a:off x="1524000" y="12954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GR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81200" y="13716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6200" y="762000"/>
            <a:ext cx="1295400" cy="1295400"/>
            <a:chOff x="76200" y="1295400"/>
            <a:chExt cx="1295400" cy="1295400"/>
          </a:xfrm>
        </p:grpSpPr>
        <p:sp>
          <p:nvSpPr>
            <p:cNvPr id="27" name="Oval 26"/>
            <p:cNvSpPr/>
            <p:nvPr/>
          </p:nvSpPr>
          <p:spPr>
            <a:xfrm>
              <a:off x="76200" y="12954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BTL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400" y="13716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315200" y="76200"/>
            <a:ext cx="1295400" cy="1295400"/>
            <a:chOff x="7315200" y="2743200"/>
            <a:chExt cx="1295400" cy="1295400"/>
          </a:xfrm>
        </p:grpSpPr>
        <p:sp>
          <p:nvSpPr>
            <p:cNvPr id="34" name="Oval 33"/>
            <p:cNvSpPr/>
            <p:nvPr/>
          </p:nvSpPr>
          <p:spPr>
            <a:xfrm>
              <a:off x="7315200" y="27432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R3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772400" y="28194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867400" y="76200"/>
            <a:ext cx="1295400" cy="1295400"/>
            <a:chOff x="5867400" y="1295400"/>
            <a:chExt cx="1295400" cy="1295400"/>
          </a:xfrm>
        </p:grpSpPr>
        <p:sp>
          <p:nvSpPr>
            <p:cNvPr id="28" name="Oval 27"/>
            <p:cNvSpPr/>
            <p:nvPr/>
          </p:nvSpPr>
          <p:spPr>
            <a:xfrm>
              <a:off x="5867400" y="12954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R2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324600" y="13716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419600" y="76200"/>
            <a:ext cx="1295400" cy="1295400"/>
            <a:chOff x="4419600" y="1295400"/>
            <a:chExt cx="1295400" cy="1295400"/>
          </a:xfrm>
        </p:grpSpPr>
        <p:sp>
          <p:nvSpPr>
            <p:cNvPr id="29" name="Oval 28"/>
            <p:cNvSpPr/>
            <p:nvPr/>
          </p:nvSpPr>
          <p:spPr>
            <a:xfrm>
              <a:off x="4419600" y="12954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R1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876800" y="13716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971800" y="76200"/>
            <a:ext cx="1295400" cy="1295400"/>
            <a:chOff x="2971800" y="1295400"/>
            <a:chExt cx="1295400" cy="1295400"/>
          </a:xfrm>
        </p:grpSpPr>
        <p:sp>
          <p:nvSpPr>
            <p:cNvPr id="31" name="Oval 30"/>
            <p:cNvSpPr/>
            <p:nvPr/>
          </p:nvSpPr>
          <p:spPr>
            <a:xfrm>
              <a:off x="2971800" y="1295400"/>
              <a:ext cx="1295400" cy="1295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AR</a:t>
              </a:r>
              <a:endParaRPr lang="en-US" sz="28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429000" y="1371600"/>
              <a:ext cx="351378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B</a:t>
              </a:r>
              <a:endParaRPr lang="en-US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6200" y="4191000"/>
            <a:ext cx="5562600" cy="1295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SUPPORT</a:t>
            </a:r>
            <a:endParaRPr lang="en-US" sz="7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6200" y="5486400"/>
            <a:ext cx="5562600" cy="1295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ASSAULT</a:t>
            </a:r>
            <a:endParaRPr lang="en-US" sz="72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0" y="0"/>
            <a:ext cx="2385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GREEN PAPER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1524000" y="2209800"/>
            <a:ext cx="1295400" cy="1295400"/>
            <a:chOff x="1524000" y="1295400"/>
            <a:chExt cx="1295400" cy="1295400"/>
          </a:xfrm>
          <a:solidFill>
            <a:schemeClr val="tx1"/>
          </a:solidFill>
        </p:grpSpPr>
        <p:sp>
          <p:nvSpPr>
            <p:cNvPr id="69" name="Oval 68"/>
            <p:cNvSpPr/>
            <p:nvPr/>
          </p:nvSpPr>
          <p:spPr>
            <a:xfrm>
              <a:off x="1524000" y="12954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GR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981200" y="1371600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76200" y="2209800"/>
            <a:ext cx="1295400" cy="1295400"/>
            <a:chOff x="76200" y="1295400"/>
            <a:chExt cx="1295400" cy="1295400"/>
          </a:xfrm>
          <a:solidFill>
            <a:schemeClr val="tx1"/>
          </a:solidFill>
        </p:grpSpPr>
        <p:sp>
          <p:nvSpPr>
            <p:cNvPr id="72" name="Oval 71"/>
            <p:cNvSpPr/>
            <p:nvPr/>
          </p:nvSpPr>
          <p:spPr>
            <a:xfrm>
              <a:off x="76200" y="12954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ATL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33400" y="1371600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4419600" y="2819400"/>
            <a:ext cx="1295400" cy="1295400"/>
            <a:chOff x="5867400" y="4114800"/>
            <a:chExt cx="1295400" cy="1295400"/>
          </a:xfrm>
          <a:solidFill>
            <a:schemeClr val="tx1"/>
          </a:solidFill>
        </p:grpSpPr>
        <p:sp>
          <p:nvSpPr>
            <p:cNvPr id="75" name="Oval 74"/>
            <p:cNvSpPr/>
            <p:nvPr/>
          </p:nvSpPr>
          <p:spPr>
            <a:xfrm>
              <a:off x="5867400" y="41148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R3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354222" y="4202668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71800" y="2819400"/>
            <a:ext cx="1295400" cy="1295400"/>
            <a:chOff x="5867400" y="1295400"/>
            <a:chExt cx="1295400" cy="1295400"/>
          </a:xfrm>
          <a:solidFill>
            <a:schemeClr val="tx1"/>
          </a:solidFill>
        </p:grpSpPr>
        <p:sp>
          <p:nvSpPr>
            <p:cNvPr id="78" name="Oval 77"/>
            <p:cNvSpPr/>
            <p:nvPr/>
          </p:nvSpPr>
          <p:spPr>
            <a:xfrm>
              <a:off x="5867400" y="12954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R2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324600" y="1371600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419600" y="1447800"/>
            <a:ext cx="1295400" cy="1295400"/>
            <a:chOff x="4419600" y="1295400"/>
            <a:chExt cx="1295400" cy="1295400"/>
          </a:xfrm>
          <a:solidFill>
            <a:schemeClr val="tx1"/>
          </a:solidFill>
        </p:grpSpPr>
        <p:sp>
          <p:nvSpPr>
            <p:cNvPr id="82" name="Oval 81"/>
            <p:cNvSpPr/>
            <p:nvPr/>
          </p:nvSpPr>
          <p:spPr>
            <a:xfrm>
              <a:off x="4419600" y="12954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R1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876800" y="1371600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71800" y="1447800"/>
            <a:ext cx="1295400" cy="1295400"/>
            <a:chOff x="2971800" y="1295400"/>
            <a:chExt cx="1295400" cy="1295400"/>
          </a:xfrm>
          <a:solidFill>
            <a:schemeClr val="tx1"/>
          </a:solidFill>
        </p:grpSpPr>
        <p:sp>
          <p:nvSpPr>
            <p:cNvPr id="85" name="Oval 84"/>
            <p:cNvSpPr/>
            <p:nvPr/>
          </p:nvSpPr>
          <p:spPr>
            <a:xfrm>
              <a:off x="2971800" y="1295400"/>
              <a:ext cx="1295400" cy="1295400"/>
            </a:xfrm>
            <a:prstGeom prst="ellips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AR</a:t>
              </a:r>
              <a:endParaRPr lang="en-US" sz="28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429000" y="1371600"/>
              <a:ext cx="35137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 rot="16200000">
            <a:off x="6109940" y="3671541"/>
            <a:ext cx="4267200" cy="1800919"/>
            <a:chOff x="1676400" y="3429000"/>
            <a:chExt cx="4267200" cy="1800919"/>
          </a:xfrm>
          <a:solidFill>
            <a:schemeClr val="tx1"/>
          </a:solidFill>
        </p:grpSpPr>
        <p:cxnSp>
          <p:nvCxnSpPr>
            <p:cNvPr id="108" name="Straight Connector 107"/>
            <p:cNvCxnSpPr/>
            <p:nvPr/>
          </p:nvCxnSpPr>
          <p:spPr>
            <a:xfrm>
              <a:off x="3774367" y="3429000"/>
              <a:ext cx="2168480" cy="40005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5242759" y="4529079"/>
              <a:ext cx="1400175" cy="15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0800000">
              <a:off x="3810000" y="4800601"/>
              <a:ext cx="2132848" cy="428625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764465" y="3497759"/>
              <a:ext cx="2036135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dirty="0" smtClean="0">
                  <a:ln>
                    <a:solidFill>
                      <a:schemeClr val="tx1"/>
                    </a:solidFill>
                  </a:ln>
                  <a:latin typeface="Arial" pitchFamily="34" charset="0"/>
                  <a:cs typeface="Arial" pitchFamily="34" charset="0"/>
                </a:rPr>
                <a:t>ALPHA</a:t>
              </a:r>
              <a:endParaRPr lang="en-US" sz="4400" dirty="0">
                <a:ln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2" name="Straight Connector 121"/>
            <p:cNvCxnSpPr/>
            <p:nvPr/>
          </p:nvCxnSpPr>
          <p:spPr>
            <a:xfrm rot="16200000" flipH="1">
              <a:off x="990600" y="4495801"/>
              <a:ext cx="1371601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10800000" flipV="1">
              <a:off x="1676401" y="4800599"/>
              <a:ext cx="2133599" cy="3810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10800000" flipV="1">
              <a:off x="1676401" y="3429000"/>
              <a:ext cx="2133599" cy="3810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 rot="16200000">
            <a:off x="4585940" y="3671541"/>
            <a:ext cx="4267200" cy="1800919"/>
            <a:chOff x="1676400" y="3429000"/>
            <a:chExt cx="4267200" cy="1800919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3774367" y="3429000"/>
              <a:ext cx="2168480" cy="400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>
              <a:off x="5242759" y="4529079"/>
              <a:ext cx="1400175" cy="1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10800000">
              <a:off x="3810000" y="4800601"/>
              <a:ext cx="2132848" cy="428625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Box 128"/>
            <p:cNvSpPr txBox="1"/>
            <p:nvPr/>
          </p:nvSpPr>
          <p:spPr>
            <a:xfrm>
              <a:off x="2764465" y="3497759"/>
              <a:ext cx="2119298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400" dirty="0" smtClean="0">
                  <a:ln>
                    <a:solidFill>
                      <a:sysClr val="windowText" lastClr="000000"/>
                    </a:solidFill>
                  </a:ln>
                  <a:solidFill>
                    <a:sysClr val="windowText" lastClr="000000"/>
                  </a:solidFill>
                  <a:latin typeface="Arial" pitchFamily="34" charset="0"/>
                  <a:cs typeface="Arial" pitchFamily="34" charset="0"/>
                </a:rPr>
                <a:t>BRAVO</a:t>
              </a:r>
              <a:endParaRPr lang="en-US" sz="44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0" name="Straight Connector 129"/>
            <p:cNvCxnSpPr/>
            <p:nvPr/>
          </p:nvCxnSpPr>
          <p:spPr>
            <a:xfrm rot="16200000" flipH="1">
              <a:off x="990600" y="4495801"/>
              <a:ext cx="1371601" cy="1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10800000" flipV="1">
              <a:off x="1676401" y="4800600"/>
              <a:ext cx="2133599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10800000" flipV="1">
              <a:off x="1676401" y="3429000"/>
              <a:ext cx="2133599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4128</TotalTime>
  <Words>132</Words>
  <Application>Microsoft Office PowerPoint</Application>
  <PresentationFormat>On-screen Show (4:3)</PresentationFormat>
  <Paragraphs>122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Southern Utah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SUU</dc:creator>
  <cp:lastModifiedBy>SUU</cp:lastModifiedBy>
  <cp:revision>203</cp:revision>
  <dcterms:created xsi:type="dcterms:W3CDTF">2009-02-24T22:02:13Z</dcterms:created>
  <dcterms:modified xsi:type="dcterms:W3CDTF">2010-05-26T17:06:26Z</dcterms:modified>
</cp:coreProperties>
</file>