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11/7/18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This is an Example </a:t>
            </a:r>
            <a:r>
              <a:rPr lang="en-US" dirty="0" err="1" smtClean="0"/>
              <a:t>Powerpoint</a:t>
            </a:r>
            <a:r>
              <a:rPr lang="en-US" smtClean="0"/>
              <a:t> File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6689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</TotalTime>
  <Words>6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This is an Example Powerpoint File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Powerpoint File</dc:title>
  <dc:creator>Microsoft Office User</dc:creator>
  <cp:lastModifiedBy>Microsoft Office User</cp:lastModifiedBy>
  <cp:revision>1</cp:revision>
  <dcterms:created xsi:type="dcterms:W3CDTF">2018-11-07T23:10:25Z</dcterms:created>
  <dcterms:modified xsi:type="dcterms:W3CDTF">2018-11-07T23:17:34Z</dcterms:modified>
</cp:coreProperties>
</file>